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3" r:id="rId2"/>
    <p:sldMasterId id="2147483745" r:id="rId3"/>
    <p:sldMasterId id="2147483749" r:id="rId4"/>
    <p:sldMasterId id="2147483752" r:id="rId5"/>
    <p:sldMasterId id="2147483766" r:id="rId6"/>
    <p:sldMasterId id="2147483788" r:id="rId7"/>
    <p:sldMasterId id="2147483800" r:id="rId8"/>
    <p:sldMasterId id="2147483817" r:id="rId9"/>
  </p:sldMasterIdLst>
  <p:notesMasterIdLst>
    <p:notesMasterId r:id="rId60"/>
  </p:notesMasterIdLst>
  <p:sldIdLst>
    <p:sldId id="452" r:id="rId10"/>
    <p:sldId id="3479" r:id="rId11"/>
    <p:sldId id="3480" r:id="rId12"/>
    <p:sldId id="3488" r:id="rId13"/>
    <p:sldId id="3481" r:id="rId14"/>
    <p:sldId id="3445" r:id="rId15"/>
    <p:sldId id="3482" r:id="rId16"/>
    <p:sldId id="3476" r:id="rId17"/>
    <p:sldId id="3477" r:id="rId18"/>
    <p:sldId id="3478" r:id="rId19"/>
    <p:sldId id="3483" r:id="rId20"/>
    <p:sldId id="3447" r:id="rId21"/>
    <p:sldId id="3453" r:id="rId22"/>
    <p:sldId id="3455" r:id="rId23"/>
    <p:sldId id="388" r:id="rId24"/>
    <p:sldId id="257" r:id="rId25"/>
    <p:sldId id="258" r:id="rId26"/>
    <p:sldId id="310" r:id="rId27"/>
    <p:sldId id="307" r:id="rId28"/>
    <p:sldId id="373" r:id="rId29"/>
    <p:sldId id="374" r:id="rId30"/>
    <p:sldId id="376" r:id="rId31"/>
    <p:sldId id="377" r:id="rId32"/>
    <p:sldId id="332" r:id="rId33"/>
    <p:sldId id="337" r:id="rId34"/>
    <p:sldId id="338" r:id="rId35"/>
    <p:sldId id="339" r:id="rId36"/>
    <p:sldId id="384" r:id="rId37"/>
    <p:sldId id="385" r:id="rId38"/>
    <p:sldId id="342" r:id="rId39"/>
    <p:sldId id="3412" r:id="rId40"/>
    <p:sldId id="3456" r:id="rId41"/>
    <p:sldId id="3457" r:id="rId42"/>
    <p:sldId id="440" r:id="rId43"/>
    <p:sldId id="465" r:id="rId44"/>
    <p:sldId id="327" r:id="rId45"/>
    <p:sldId id="3463" r:id="rId46"/>
    <p:sldId id="3469" r:id="rId47"/>
    <p:sldId id="3467" r:id="rId48"/>
    <p:sldId id="3462" r:id="rId49"/>
    <p:sldId id="3468" r:id="rId50"/>
    <p:sldId id="3471" r:id="rId51"/>
    <p:sldId id="3473" r:id="rId52"/>
    <p:sldId id="3472" r:id="rId53"/>
    <p:sldId id="260" r:id="rId54"/>
    <p:sldId id="3475" r:id="rId55"/>
    <p:sldId id="3484" r:id="rId56"/>
    <p:sldId id="3485" r:id="rId57"/>
    <p:sldId id="3486" r:id="rId58"/>
    <p:sldId id="348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6"/>
    <p:restoredTop sz="83282"/>
  </p:normalViewPr>
  <p:slideViewPr>
    <p:cSldViewPr snapToGrid="0" snapToObjects="1">
      <p:cViewPr varScale="1">
        <p:scale>
          <a:sx n="125" d="100"/>
          <a:sy n="125" d="100"/>
        </p:scale>
        <p:origin x="160" y="552"/>
      </p:cViewPr>
      <p:guideLst/>
    </p:cSldViewPr>
  </p:slideViewPr>
  <p:notesTextViewPr>
    <p:cViewPr>
      <p:scale>
        <a:sx n="1" d="1"/>
        <a:sy n="1" d="1"/>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66F77-D847-3B44-99F5-7F0681BE7929}" type="datetimeFigureOut">
              <a:rPr lang="en-US" smtClean="0"/>
              <a:t>4/3/22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0E308-12B7-AF40-8A92-F1931F125EC7}" type="slidenum">
              <a:rPr lang="en-US" smtClean="0"/>
              <a:t>‹#›</a:t>
            </a:fld>
            <a:endParaRPr lang="en-US"/>
          </a:p>
        </p:txBody>
      </p:sp>
    </p:spTree>
    <p:extLst>
      <p:ext uri="{BB962C8B-B14F-4D97-AF65-F5344CB8AC3E}">
        <p14:creationId xmlns:p14="http://schemas.microsoft.com/office/powerpoint/2010/main" val="567311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407267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026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12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844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768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00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178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a:t>
            </a:r>
            <a:r>
              <a:rPr lang="en-US" dirty="0" err="1"/>
              <a:t>traingles</a:t>
            </a:r>
            <a:r>
              <a:rPr lang="en-US" dirty="0"/>
              <a:t> from squares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57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Johann</a:t>
            </a:r>
          </a:p>
          <a:p>
            <a:r>
              <a:rPr lang="en-US" dirty="0"/>
              <a:t>Started with you</a:t>
            </a:r>
          </a:p>
        </p:txBody>
      </p:sp>
    </p:spTree>
    <p:extLst>
      <p:ext uri="{BB962C8B-B14F-4D97-AF65-F5344CB8AC3E}">
        <p14:creationId xmlns:p14="http://schemas.microsoft.com/office/powerpoint/2010/main" val="111247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Johann</a:t>
            </a:r>
          </a:p>
          <a:p>
            <a:r>
              <a:rPr lang="en-US" dirty="0"/>
              <a:t>App Engine launched earlier, very similar, some key differences</a:t>
            </a:r>
          </a:p>
        </p:txBody>
      </p:sp>
    </p:spTree>
    <p:extLst>
      <p:ext uri="{BB962C8B-B14F-4D97-AF65-F5344CB8AC3E}">
        <p14:creationId xmlns:p14="http://schemas.microsoft.com/office/powerpoint/2010/main" val="394278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this slide, add example </a:t>
            </a:r>
            <a:r>
              <a:rPr lang="en-US" dirty="0" err="1"/>
              <a:t>TcaplusDB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A406A-AB9F-7A47-913F-609E45C4B8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8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of all machine learning is the curve of a models accuracy over training time. Read through any ML paper today and you will probably see a curve like this or an accuracy number which is simply the accuracy attained by the time the authors needed to publish their results. This is a very limited view of the model training process however, so let’s zoom out to see what this process looks like over the weeks before this conference or production deadline.  Each of the lines in this graph represent a model with a different hyperparameter configuration, where a hyperparameter is any parameter that can affect the models training, and you can see that there is a surge of trial hyperparameters training very close to the deadline in order to obtain a model with the highest possible accuracy. This process is hyperparameter tuning and it is the most compute intensive part of the model development process. Since the space of possible hyperparameters is incredibly large and it takes a lot of compute to train even one model to convergence, developers will launch a subset of possible configurations, stopping some of these trials early if they do not look promising in order to reallocate those compute resources. The choice of hyperparameter has a drastic affect on final accuracy so its very important to find and train the optimal or close to optimal trial </a:t>
            </a:r>
            <a:r>
              <a:rPr lang="en-US" dirty="0" err="1"/>
              <a:t>depected</a:t>
            </a:r>
            <a:r>
              <a:rPr lang="en-US" dirty="0"/>
              <a:t> here in red. </a:t>
            </a:r>
          </a:p>
          <a:p>
            <a:endParaRPr lang="en-US" dirty="0"/>
          </a:p>
          <a:p>
            <a:r>
              <a:rPr lang="en-US" dirty="0"/>
              <a:t>It is this deadline focused hyperparameter tuning that we are interested in for this talk. More specifically, how can we sufficiently explore the space of possible configurations to find a good trial and train it so that we can return a highly </a:t>
            </a:r>
            <a:r>
              <a:rPr lang="en-US" dirty="0" err="1"/>
              <a:t>accuracte</a:t>
            </a:r>
            <a:r>
              <a:rPr lang="en-US" dirty="0"/>
              <a:t> model given a fixed deadline and resource constraints.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AFCA3-9247-FB4A-A560-7D8858B0A1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551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this slide, add example </a:t>
            </a:r>
            <a:r>
              <a:rPr lang="en-US" dirty="0" err="1"/>
              <a:t>TcaplusDB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A406A-AB9F-7A47-913F-609E45C4B8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81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5983a889e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5983a889e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4615af96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4615af96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AFCA3-9247-FB4A-A560-7D8858B0A1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0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Hyperparameter tuning is a necessary but often dreaded step in the machine learning pipeline.</a:t>
            </a:r>
          </a:p>
          <a:p>
            <a:pPr rtl="0"/>
            <a:r>
              <a:rPr lang="en-US" sz="1200" b="0" i="0" u="none" strike="noStrike" kern="1200" dirty="0">
                <a:solidFill>
                  <a:schemeClr val="tx1"/>
                </a:solidFill>
                <a:effectLst/>
                <a:latin typeface="+mn-lt"/>
                <a:ea typeface="+mn-ea"/>
                <a:cs typeface="+mn-cs"/>
              </a:rPr>
              <a:t>Every model contains parameters that need to be set in training, for example learning rate or weight decay, that can drastically affect the learning process and thus the final accuracy. For example this graph shows the accuracy curves during training of a vision model set with different hyperparameter configurations. As you can see, the final accuracies are all over the place, and this effect is seen across almost all models and datasets.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this may</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93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Explain sub linear parallelism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13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Explain sub linear parallelism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98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a:t>
            </a:r>
            <a:r>
              <a:rPr lang="en-US" dirty="0" err="1"/>
              <a:t>resrouce</a:t>
            </a:r>
            <a:r>
              <a:rPr lang="en-US" dirty="0"/>
              <a:t>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2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a:t>
            </a:r>
            <a:r>
              <a:rPr lang="en-US" dirty="0" err="1"/>
              <a:t>resrouce</a:t>
            </a:r>
            <a:r>
              <a:rPr lang="en-US" dirty="0"/>
              <a:t>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7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a:t>
            </a:r>
            <a:r>
              <a:rPr lang="en-US" dirty="0" err="1"/>
              <a:t>resrouce</a:t>
            </a:r>
            <a:r>
              <a:rPr lang="en-US" dirty="0"/>
              <a:t>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36D27-EB2B-4841-AF1A-BE590EDA2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44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3EF2-E5BD-5744-832C-79CBE0AC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0FCF4F-8A16-4443-B0B4-80C73B89E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F97EAE-8D3D-C64E-90BB-B1323905FFCB}"/>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7CDC7E66-4DFB-B24E-A6F4-D90E1E8B7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69F46-A90F-2B45-8BD1-B762B03BE9E7}"/>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1125301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5D03-1B5A-9443-A897-EE19B238A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E7F3E6-AB27-F549-8FF4-93460ECC17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D668F-60DF-F145-B206-53ED2E3398B4}"/>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6FA68326-36A1-414B-ABAF-EAB5C8833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66A4F-0B50-C142-A24B-A1C932792501}"/>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24257213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4" name="Google Shape;74;p18"/>
          <p:cNvSpPr txBox="1"/>
          <p:nvPr/>
        </p:nvSpPr>
        <p:spPr>
          <a:xfrm>
            <a:off x="3976600" y="6513784"/>
            <a:ext cx="4645200" cy="3692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i="0" u="none" strike="noStrike" cap="none">
                <a:solidFill>
                  <a:srgbClr val="FF0000"/>
                </a:solidFill>
                <a:latin typeface="Helvetica Neue"/>
                <a:ea typeface="Helvetica Neue"/>
                <a:cs typeface="Helvetica Neue"/>
                <a:sym typeface="Helvetica Neue"/>
              </a:rPr>
              <a:t>Do Not Distribute. Anyscale </a:t>
            </a:r>
            <a:r>
              <a:rPr lang="en" sz="2400">
                <a:solidFill>
                  <a:srgbClr val="FF0000"/>
                </a:solidFill>
                <a:latin typeface="Helvetica Neue"/>
                <a:ea typeface="Helvetica Neue"/>
                <a:cs typeface="Helvetica Neue"/>
                <a:sym typeface="Helvetica Neue"/>
              </a:rPr>
              <a:t>Proprietary.</a:t>
            </a:r>
            <a:r>
              <a:rPr lang="en" sz="1867" i="0" u="none" strike="noStrike" cap="none">
                <a:solidFill>
                  <a:srgbClr val="FF0000"/>
                </a:solidFill>
                <a:latin typeface="Helvetica Neue"/>
                <a:ea typeface="Helvetica Neue"/>
                <a:cs typeface="Helvetica Neue"/>
                <a:sym typeface="Helvetica Neue"/>
              </a:rPr>
              <a:t> </a:t>
            </a:r>
            <a:endParaRPr sz="1867" i="0" u="none" strike="noStrike" cap="none">
              <a:solidFill>
                <a:srgbClr val="FF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944352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7" name="Google Shape;77;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endParaRPr/>
          </a:p>
        </p:txBody>
      </p:sp>
      <p:sp>
        <p:nvSpPr>
          <p:cNvPr id="78" name="Google Shape;78;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55626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81" name="Google Shape;81;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3501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2"/>
        <p:cNvGrpSpPr/>
        <p:nvPr/>
      </p:nvGrpSpPr>
      <p:grpSpPr>
        <a:xfrm>
          <a:off x="0" y="0"/>
          <a:ext cx="0" cy="0"/>
          <a:chOff x="0" y="0"/>
          <a:chExt cx="0" cy="0"/>
        </a:xfrm>
      </p:grpSpPr>
      <p:sp>
        <p:nvSpPr>
          <p:cNvPr id="83" name="Google Shape;83;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2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5" name="Google Shape;85;p2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6" name="Google Shape;86;p2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541853" rtl="0">
              <a:spcBef>
                <a:spcPts val="0"/>
              </a:spcBef>
              <a:spcAft>
                <a:spcPts val="0"/>
              </a:spcAft>
              <a:buSzPts val="2800"/>
              <a:buChar char="●"/>
              <a:defRPr/>
            </a:lvl1pPr>
            <a:lvl2pPr marL="1219170" lvl="1" indent="-507987" rtl="0">
              <a:spcBef>
                <a:spcPts val="533"/>
              </a:spcBef>
              <a:spcAft>
                <a:spcPts val="0"/>
              </a:spcAft>
              <a:buSzPts val="2400"/>
              <a:buChar char="○"/>
              <a:defRPr/>
            </a:lvl2pPr>
            <a:lvl3pPr marL="1828754" lvl="2" indent="-474121" rtl="0">
              <a:spcBef>
                <a:spcPts val="533"/>
              </a:spcBef>
              <a:spcAft>
                <a:spcPts val="0"/>
              </a:spcAft>
              <a:buSzPts val="2000"/>
              <a:buChar char="■"/>
              <a:defRPr/>
            </a:lvl3pPr>
            <a:lvl4pPr marL="2438339" lvl="3" indent="-457189" rtl="0">
              <a:spcBef>
                <a:spcPts val="533"/>
              </a:spcBef>
              <a:spcAft>
                <a:spcPts val="0"/>
              </a:spcAft>
              <a:buSzPts val="1800"/>
              <a:buChar char="●"/>
              <a:defRPr/>
            </a:lvl4pPr>
            <a:lvl5pPr marL="3047924" lvl="4" indent="-423323" rtl="0">
              <a:spcBef>
                <a:spcPts val="533"/>
              </a:spcBef>
              <a:spcAft>
                <a:spcPts val="0"/>
              </a:spcAft>
              <a:buSzPts val="1400"/>
              <a:buChar char="○"/>
              <a:defRPr/>
            </a:lvl5pPr>
            <a:lvl6pPr marL="3657509" lvl="5" indent="-423323" rtl="0">
              <a:spcBef>
                <a:spcPts val="533"/>
              </a:spcBef>
              <a:spcAft>
                <a:spcPts val="0"/>
              </a:spcAft>
              <a:buSzPts val="1400"/>
              <a:buChar char="■"/>
              <a:defRPr/>
            </a:lvl6pPr>
            <a:lvl7pPr marL="4267093" lvl="6" indent="-423323" rtl="0">
              <a:spcBef>
                <a:spcPts val="533"/>
              </a:spcBef>
              <a:spcAft>
                <a:spcPts val="0"/>
              </a:spcAft>
              <a:buSzPts val="1400"/>
              <a:buChar char="●"/>
              <a:defRPr/>
            </a:lvl7pPr>
            <a:lvl8pPr marL="4876678" lvl="7" indent="-423323" rtl="0">
              <a:spcBef>
                <a:spcPts val="533"/>
              </a:spcBef>
              <a:spcAft>
                <a:spcPts val="0"/>
              </a:spcAft>
              <a:buSzPts val="1400"/>
              <a:buChar char="○"/>
              <a:defRPr/>
            </a:lvl8pPr>
            <a:lvl9pPr marL="5486263" lvl="8" indent="-423323" rtl="0">
              <a:spcBef>
                <a:spcPts val="533"/>
              </a:spcBef>
              <a:spcAft>
                <a:spcPts val="533"/>
              </a:spcAft>
              <a:buSzPts val="1400"/>
              <a:buChar char="■"/>
              <a:defRPr/>
            </a:lvl9pPr>
          </a:lstStyle>
          <a:p>
            <a:endParaRPr/>
          </a:p>
        </p:txBody>
      </p:sp>
      <p:sp>
        <p:nvSpPr>
          <p:cNvPr id="87" name="Google Shape;87;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81115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2800"/>
              <a:buNone/>
              <a:defRPr/>
            </a:lvl1pPr>
          </a:lstStyle>
          <a:p>
            <a:endParaRPr/>
          </a:p>
        </p:txBody>
      </p:sp>
      <p:sp>
        <p:nvSpPr>
          <p:cNvPr id="90" name="Google Shape;90;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67230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3" name="Google Shape;93;p23"/>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541853" algn="ctr" rtl="0">
              <a:spcBef>
                <a:spcPts val="0"/>
              </a:spcBef>
              <a:spcAft>
                <a:spcPts val="0"/>
              </a:spcAft>
              <a:buSzPts val="2800"/>
              <a:buChar char="●"/>
              <a:defRPr/>
            </a:lvl1pPr>
            <a:lvl2pPr marL="1219170" lvl="1" indent="-507987" algn="ctr" rtl="0">
              <a:spcBef>
                <a:spcPts val="533"/>
              </a:spcBef>
              <a:spcAft>
                <a:spcPts val="0"/>
              </a:spcAft>
              <a:buSzPts val="2400"/>
              <a:buChar char="○"/>
              <a:defRPr/>
            </a:lvl2pPr>
            <a:lvl3pPr marL="1828754" lvl="2" indent="-474121" algn="ctr" rtl="0">
              <a:spcBef>
                <a:spcPts val="533"/>
              </a:spcBef>
              <a:spcAft>
                <a:spcPts val="0"/>
              </a:spcAft>
              <a:buSzPts val="2000"/>
              <a:buChar char="■"/>
              <a:defRPr/>
            </a:lvl3pPr>
            <a:lvl4pPr marL="2438339" lvl="3" indent="-457189" algn="ctr" rtl="0">
              <a:spcBef>
                <a:spcPts val="533"/>
              </a:spcBef>
              <a:spcAft>
                <a:spcPts val="0"/>
              </a:spcAft>
              <a:buSzPts val="1800"/>
              <a:buChar char="●"/>
              <a:defRPr/>
            </a:lvl4pPr>
            <a:lvl5pPr marL="3047924" lvl="4" indent="-423323" algn="ctr" rtl="0">
              <a:spcBef>
                <a:spcPts val="533"/>
              </a:spcBef>
              <a:spcAft>
                <a:spcPts val="0"/>
              </a:spcAft>
              <a:buSzPts val="1400"/>
              <a:buChar char="○"/>
              <a:defRPr/>
            </a:lvl5pPr>
            <a:lvl6pPr marL="3657509" lvl="5" indent="-423323" algn="ctr" rtl="0">
              <a:spcBef>
                <a:spcPts val="533"/>
              </a:spcBef>
              <a:spcAft>
                <a:spcPts val="0"/>
              </a:spcAft>
              <a:buSzPts val="1400"/>
              <a:buChar char="■"/>
              <a:defRPr/>
            </a:lvl6pPr>
            <a:lvl7pPr marL="4267093" lvl="6" indent="-423323" algn="ctr" rtl="0">
              <a:spcBef>
                <a:spcPts val="533"/>
              </a:spcBef>
              <a:spcAft>
                <a:spcPts val="0"/>
              </a:spcAft>
              <a:buSzPts val="1400"/>
              <a:buChar char="●"/>
              <a:defRPr/>
            </a:lvl7pPr>
            <a:lvl8pPr marL="4876678" lvl="7" indent="-423323" algn="ctr" rtl="0">
              <a:spcBef>
                <a:spcPts val="533"/>
              </a:spcBef>
              <a:spcAft>
                <a:spcPts val="0"/>
              </a:spcAft>
              <a:buSzPts val="1400"/>
              <a:buChar char="○"/>
              <a:defRPr/>
            </a:lvl8pPr>
            <a:lvl9pPr marL="5486263" lvl="8" indent="-423323" algn="ctr" rtl="0">
              <a:spcBef>
                <a:spcPts val="533"/>
              </a:spcBef>
              <a:spcAft>
                <a:spcPts val="533"/>
              </a:spcAft>
              <a:buSzPts val="1400"/>
              <a:buChar char="■"/>
              <a:defRPr/>
            </a:lvl9pPr>
          </a:lstStyle>
          <a:p>
            <a:endParaRPr/>
          </a:p>
        </p:txBody>
      </p:sp>
      <p:sp>
        <p:nvSpPr>
          <p:cNvPr id="94" name="Google Shape;94;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4307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6451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552451" y="320675"/>
            <a:ext cx="10801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 name="Google Shape;99;p25"/>
          <p:cNvSpPr txBox="1">
            <a:spLocks noGrp="1"/>
          </p:cNvSpPr>
          <p:nvPr>
            <p:ph type="body" idx="1"/>
          </p:nvPr>
        </p:nvSpPr>
        <p:spPr>
          <a:xfrm>
            <a:off x="612100" y="1825633"/>
            <a:ext cx="10741600" cy="4351200"/>
          </a:xfrm>
          <a:prstGeom prst="rect">
            <a:avLst/>
          </a:prstGeom>
          <a:noFill/>
          <a:ln>
            <a:noFill/>
          </a:ln>
        </p:spPr>
        <p:txBody>
          <a:bodyPr spcFirstLastPara="1" wrap="square" lIns="68575" tIns="34275" rIns="68575" bIns="34275" anchor="t" anchorCtr="0">
            <a:noAutofit/>
          </a:bodyPr>
          <a:lstStyle>
            <a:lvl1pPr marL="609585" lvl="0" indent="-448722" algn="l" rtl="0">
              <a:lnSpc>
                <a:spcPct val="90000"/>
              </a:lnSpc>
              <a:spcBef>
                <a:spcPts val="2267"/>
              </a:spcBef>
              <a:spcAft>
                <a:spcPts val="0"/>
              </a:spcAft>
              <a:buClr>
                <a:schemeClr val="dk1"/>
              </a:buClr>
              <a:buSzPts val="1700"/>
              <a:buFont typeface="Noto Sans Symbols"/>
              <a:buChar char="⮚"/>
              <a:defRPr sz="3733"/>
            </a:lvl1pPr>
            <a:lvl2pPr marL="1219170" lvl="1" indent="-423323" algn="l" rtl="0">
              <a:lnSpc>
                <a:spcPct val="90000"/>
              </a:lnSpc>
              <a:spcBef>
                <a:spcPts val="533"/>
              </a:spcBef>
              <a:spcAft>
                <a:spcPts val="0"/>
              </a:spcAft>
              <a:buClr>
                <a:schemeClr val="dk1"/>
              </a:buClr>
              <a:buSzPts val="1400"/>
              <a:buChar char="•"/>
              <a:defRPr sz="3200"/>
            </a:lvl2pPr>
            <a:lvl3pPr marL="1828754" lvl="2" indent="-397923" algn="l" rtl="0">
              <a:lnSpc>
                <a:spcPct val="90000"/>
              </a:lnSpc>
              <a:spcBef>
                <a:spcPts val="533"/>
              </a:spcBef>
              <a:spcAft>
                <a:spcPts val="0"/>
              </a:spcAft>
              <a:buClr>
                <a:schemeClr val="dk1"/>
              </a:buClr>
              <a:buSzPts val="1100"/>
              <a:buChar char="•"/>
              <a:defRPr sz="2667"/>
            </a:lvl3pPr>
            <a:lvl4pPr marL="2438339" lvl="3" indent="-406390" algn="l" rtl="0">
              <a:lnSpc>
                <a:spcPct val="90000"/>
              </a:lnSpc>
              <a:spcBef>
                <a:spcPts val="533"/>
              </a:spcBef>
              <a:spcAft>
                <a:spcPts val="0"/>
              </a:spcAft>
              <a:buClr>
                <a:schemeClr val="dk1"/>
              </a:buClr>
              <a:buSzPts val="1200"/>
              <a:buChar char="•"/>
              <a:defRPr sz="2400"/>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00" name="Google Shape;100;p2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1" name="Google Shape;101;p2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 name="Google Shape;102;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atin typeface="Helvetica Neue"/>
                <a:ea typeface="Helvetica Neue"/>
                <a:cs typeface="Helvetica Neue"/>
                <a:sym typeface="Helvetica Neue"/>
              </a:defRPr>
            </a:lvl1pPr>
            <a:lvl2pPr lvl="1">
              <a:buNone/>
              <a:defRPr sz="1733">
                <a:latin typeface="Helvetica Neue"/>
                <a:ea typeface="Helvetica Neue"/>
                <a:cs typeface="Helvetica Neue"/>
                <a:sym typeface="Helvetica Neue"/>
              </a:defRPr>
            </a:lvl2pPr>
            <a:lvl3pPr lvl="2">
              <a:buNone/>
              <a:defRPr sz="1733">
                <a:latin typeface="Helvetica Neue"/>
                <a:ea typeface="Helvetica Neue"/>
                <a:cs typeface="Helvetica Neue"/>
                <a:sym typeface="Helvetica Neue"/>
              </a:defRPr>
            </a:lvl3pPr>
            <a:lvl4pPr lvl="3">
              <a:buNone/>
              <a:defRPr sz="1733">
                <a:latin typeface="Helvetica Neue"/>
                <a:ea typeface="Helvetica Neue"/>
                <a:cs typeface="Helvetica Neue"/>
                <a:sym typeface="Helvetica Neue"/>
              </a:defRPr>
            </a:lvl4pPr>
            <a:lvl5pPr lvl="4">
              <a:buNone/>
              <a:defRPr sz="1733">
                <a:latin typeface="Helvetica Neue"/>
                <a:ea typeface="Helvetica Neue"/>
                <a:cs typeface="Helvetica Neue"/>
                <a:sym typeface="Helvetica Neue"/>
              </a:defRPr>
            </a:lvl5pPr>
            <a:lvl6pPr lvl="5">
              <a:buNone/>
              <a:defRPr sz="1733">
                <a:latin typeface="Helvetica Neue"/>
                <a:ea typeface="Helvetica Neue"/>
                <a:cs typeface="Helvetica Neue"/>
                <a:sym typeface="Helvetica Neue"/>
              </a:defRPr>
            </a:lvl6pPr>
            <a:lvl7pPr lvl="6">
              <a:buNone/>
              <a:defRPr sz="1733">
                <a:latin typeface="Helvetica Neue"/>
                <a:ea typeface="Helvetica Neue"/>
                <a:cs typeface="Helvetica Neue"/>
                <a:sym typeface="Helvetica Neue"/>
              </a:defRPr>
            </a:lvl7pPr>
            <a:lvl8pPr lvl="7">
              <a:buNone/>
              <a:defRPr sz="1733">
                <a:latin typeface="Helvetica Neue"/>
                <a:ea typeface="Helvetica Neue"/>
                <a:cs typeface="Helvetica Neue"/>
                <a:sym typeface="Helvetica Neue"/>
              </a:defRPr>
            </a:lvl8pPr>
            <a:lvl9pPr lvl="8">
              <a:buNone/>
              <a:defRPr sz="1733">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8931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61000-B6D6-E34D-A35F-617935F176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291D2-906A-0E49-AA43-4D681D9564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68D79-9804-5641-82F9-226049D57A46}"/>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175954A5-5EA0-974D-BA55-69AAAB26B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AFE8A-2AF3-7044-8CD3-B45C2631B1F8}"/>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2867414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139853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93179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4228768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80678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823787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12609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72139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635915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A0EC-BB18-8244-A897-9488030BF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ECDBC-183E-9C48-8CCA-9F01B3CE9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711A5-0C54-1344-B396-EF44F3F9C927}"/>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AA1B2212-4174-D242-9066-FB364799C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DFABA-6630-764B-A99C-D06B78F31A89}"/>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3518878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08576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2124551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972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909206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257716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593955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507368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087718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43658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526636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E2E5-6037-4844-B23A-0CC4D85D5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233DEE-680C-7443-9F48-0B0BAD2142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798BB8-1AA1-FF4D-8C31-DEAC42194218}"/>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C3E30F4F-CBCC-DD45-AA36-D7D18CB64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656EE-6EDB-B44E-A3D9-ED5C9682BC75}"/>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1615495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419664270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73134508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887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638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48555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956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595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2" y="-1585"/>
            <a:ext cx="12452351" cy="1219201"/>
          </a:xfrm>
          <a:prstGeom prst="rect">
            <a:avLst/>
          </a:prstGeom>
          <a:solidFill>
            <a:schemeClr val="bg1"/>
          </a:solidFill>
          <a:ln>
            <a:noFill/>
          </a:ln>
          <a:effectLst>
            <a:outerShdw blurRad="25400" dist="23000" dir="5400000" rotWithShape="0">
              <a:srgbClr val="000000">
                <a:alpha val="17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400">
              <a:solidFill>
                <a:srgbClr val="FFFFFF"/>
              </a:solidFill>
              <a:ea typeface="ＭＳ Ｐゴシック" charset="-128"/>
              <a:cs typeface="ＭＳ Ｐゴシック" charset="-128"/>
            </a:endParaRPr>
          </a:p>
        </p:txBody>
      </p:sp>
      <p:sp>
        <p:nvSpPr>
          <p:cNvPr id="2" name="Title 1"/>
          <p:cNvSpPr>
            <a:spLocks noGrp="1"/>
          </p:cNvSpPr>
          <p:nvPr>
            <p:ph type="ctrTitle"/>
          </p:nvPr>
        </p:nvSpPr>
        <p:spPr>
          <a:xfrm>
            <a:off x="914400" y="2057400"/>
            <a:ext cx="10363200" cy="1066800"/>
          </a:xfrm>
        </p:spPr>
        <p:txBody>
          <a:bodyPr anchor="t"/>
          <a:lstStyle>
            <a:lvl1pPr>
              <a:defRPr sz="12666"/>
            </a:lvl1pPr>
          </a:lstStyle>
          <a:p>
            <a:r>
              <a:rPr lang="en-US" dirty="0"/>
              <a:t>Click to edit Master title style</a:t>
            </a:r>
          </a:p>
        </p:txBody>
      </p:sp>
      <p:sp>
        <p:nvSpPr>
          <p:cNvPr id="3" name="Subtitle 2"/>
          <p:cNvSpPr>
            <a:spLocks noGrp="1"/>
          </p:cNvSpPr>
          <p:nvPr>
            <p:ph type="subTitle" idx="1"/>
          </p:nvPr>
        </p:nvSpPr>
        <p:spPr>
          <a:xfrm>
            <a:off x="1016000" y="3736975"/>
            <a:ext cx="8534400" cy="682625"/>
          </a:xfrm>
        </p:spPr>
        <p:txBody>
          <a:bodyPr/>
          <a:lstStyle>
            <a:lvl1pPr marL="0" indent="0" algn="l">
              <a:buNone/>
              <a:defRPr sz="37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60870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10363200" cy="1066800"/>
          </a:xfrm>
        </p:spPr>
        <p:txBody>
          <a:bodyPr anchor="t"/>
          <a:lstStyle>
            <a:lvl1pPr>
              <a:defRPr sz="12666"/>
            </a:lvl1pPr>
          </a:lstStyle>
          <a:p>
            <a:r>
              <a:rPr lang="en-US" dirty="0"/>
              <a:t>Click to edit Master title style</a:t>
            </a:r>
          </a:p>
        </p:txBody>
      </p:sp>
      <p:sp>
        <p:nvSpPr>
          <p:cNvPr id="3" name="Subtitle 2"/>
          <p:cNvSpPr>
            <a:spLocks noGrp="1"/>
          </p:cNvSpPr>
          <p:nvPr>
            <p:ph type="subTitle" idx="1"/>
          </p:nvPr>
        </p:nvSpPr>
        <p:spPr>
          <a:xfrm>
            <a:off x="1016000" y="2517785"/>
            <a:ext cx="8534400" cy="682625"/>
          </a:xfrm>
        </p:spPr>
        <p:txBody>
          <a:bodyPr/>
          <a:lstStyle>
            <a:lvl1pPr marL="0" indent="0" algn="l">
              <a:buNone/>
              <a:defRPr sz="37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66801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1143000"/>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4F38D69-7854-5743-8814-6FD6FB500DDC}" type="slidenum">
              <a:rPr lang="en-US"/>
              <a:pPr>
                <a:defRPr/>
              </a:pPr>
              <a:t>‹#›</a:t>
            </a:fld>
            <a:endParaRPr lang="en-US"/>
          </a:p>
        </p:txBody>
      </p:sp>
    </p:spTree>
    <p:extLst>
      <p:ext uri="{BB962C8B-B14F-4D97-AF65-F5344CB8AC3E}">
        <p14:creationId xmlns:p14="http://schemas.microsoft.com/office/powerpoint/2010/main" val="180308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0D43-9874-6548-9B93-06DB126C9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1FDE8-5A89-7E42-B0CC-17691EF7C4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4054CB-84D6-ED40-A635-ACB5D83D38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1386D-C78E-F44C-A8E2-948DDE71094B}"/>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6" name="Footer Placeholder 5">
            <a:extLst>
              <a:ext uri="{FF2B5EF4-FFF2-40B4-BE49-F238E27FC236}">
                <a16:creationId xmlns:a16="http://schemas.microsoft.com/office/drawing/2014/main" id="{BCF89B9F-B65B-7D42-985B-98015C503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E685F-1EEF-B848-A937-CF98763695A7}"/>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18265532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Content Placeholder 2"/>
          <p:cNvSpPr>
            <a:spLocks noGrp="1"/>
          </p:cNvSpPr>
          <p:nvPr>
            <p:ph idx="1"/>
          </p:nvPr>
        </p:nvSpPr>
        <p:spPr>
          <a:xfrm>
            <a:off x="609600" y="1676400"/>
            <a:ext cx="109728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E1F212-E36A-6C44-B33E-31147482829D}" type="slidenum">
              <a:rPr lang="en-US"/>
              <a:pPr>
                <a:defRPr/>
              </a:pPr>
              <a:t>‹#›</a:t>
            </a:fld>
            <a:endParaRPr lang="en-US"/>
          </a:p>
        </p:txBody>
      </p:sp>
    </p:spTree>
    <p:extLst>
      <p:ext uri="{BB962C8B-B14F-4D97-AF65-F5344CB8AC3E}">
        <p14:creationId xmlns:p14="http://schemas.microsoft.com/office/powerpoint/2010/main" val="25707244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6E3AE0-77FC-6A46-AAD7-7484B6419EDB}" type="slidenum">
              <a:rPr lang="en-US"/>
              <a:pPr>
                <a:defRPr/>
              </a:pPr>
              <a:t>‹#›</a:t>
            </a:fld>
            <a:endParaRPr lang="en-US"/>
          </a:p>
        </p:txBody>
      </p:sp>
    </p:spTree>
    <p:extLst>
      <p:ext uri="{BB962C8B-B14F-4D97-AF65-F5344CB8AC3E}">
        <p14:creationId xmlns:p14="http://schemas.microsoft.com/office/powerpoint/2010/main" val="325977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extLst>
      <p:ext uri="{BB962C8B-B14F-4D97-AF65-F5344CB8AC3E}">
        <p14:creationId xmlns:p14="http://schemas.microsoft.com/office/powerpoint/2010/main" val="14228222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2FC58E1-AD50-B54D-AB38-8CD397ACEDB9}" type="slidenum">
              <a:rPr lang="en-US"/>
              <a:pPr>
                <a:defRPr/>
              </a:pPr>
              <a:t>‹#›</a:t>
            </a:fld>
            <a:endParaRPr lang="en-US"/>
          </a:p>
        </p:txBody>
      </p:sp>
    </p:spTree>
    <p:extLst>
      <p:ext uri="{BB962C8B-B14F-4D97-AF65-F5344CB8AC3E}">
        <p14:creationId xmlns:p14="http://schemas.microsoft.com/office/powerpoint/2010/main" val="418373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200" y="152400"/>
            <a:ext cx="10972800" cy="838200"/>
          </a:xfrm>
        </p:spPr>
        <p:txBody>
          <a:bodyPr/>
          <a:lstStyle>
            <a:lvl1pPr>
              <a:defRPr sz="6400"/>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9464161-BD14-6B44-8A5D-DA5F390B3FBC}" type="slidenum">
              <a:rPr lang="en-US"/>
              <a:pPr>
                <a:defRPr/>
              </a:pPr>
              <a:t>‹#›</a:t>
            </a:fld>
            <a:endParaRPr lang="en-US"/>
          </a:p>
        </p:txBody>
      </p:sp>
    </p:spTree>
    <p:extLst>
      <p:ext uri="{BB962C8B-B14F-4D97-AF65-F5344CB8AC3E}">
        <p14:creationId xmlns:p14="http://schemas.microsoft.com/office/powerpoint/2010/main" val="27027914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7683E74-89E2-C64C-9005-6CEB91907F00}" type="slidenum">
              <a:rPr lang="en-US"/>
              <a:pPr>
                <a:defRPr/>
              </a:pPr>
              <a:t>‹#›</a:t>
            </a:fld>
            <a:endParaRPr lang="en-US"/>
          </a:p>
        </p:txBody>
      </p:sp>
    </p:spTree>
    <p:extLst>
      <p:ext uri="{BB962C8B-B14F-4D97-AF65-F5344CB8AC3E}">
        <p14:creationId xmlns:p14="http://schemas.microsoft.com/office/powerpoint/2010/main" val="19821336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8"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6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8"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E9F4B6-8681-E04D-9255-0297A3D32380}" type="slidenum">
              <a:rPr lang="en-US"/>
              <a:pPr>
                <a:defRPr/>
              </a:pPr>
              <a:t>‹#›</a:t>
            </a:fld>
            <a:endParaRPr lang="en-US"/>
          </a:p>
        </p:txBody>
      </p:sp>
    </p:spTree>
    <p:extLst>
      <p:ext uri="{BB962C8B-B14F-4D97-AF65-F5344CB8AC3E}">
        <p14:creationId xmlns:p14="http://schemas.microsoft.com/office/powerpoint/2010/main" val="3739627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46"/>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9A3C13E-E4C7-D24A-8B56-ECE664E03A45}" type="slidenum">
              <a:rPr lang="en-US"/>
              <a:pPr>
                <a:defRPr/>
              </a:pPr>
              <a:t>‹#›</a:t>
            </a:fld>
            <a:endParaRPr lang="en-US"/>
          </a:p>
        </p:txBody>
      </p:sp>
    </p:spTree>
    <p:extLst>
      <p:ext uri="{BB962C8B-B14F-4D97-AF65-F5344CB8AC3E}">
        <p14:creationId xmlns:p14="http://schemas.microsoft.com/office/powerpoint/2010/main" val="484452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32440E-5BFE-874C-9227-F4E32884346A}" type="slidenum">
              <a:rPr lang="en-US"/>
              <a:pPr>
                <a:defRPr/>
              </a:pPr>
              <a:t>‹#›</a:t>
            </a:fld>
            <a:endParaRPr lang="en-US"/>
          </a:p>
        </p:txBody>
      </p:sp>
    </p:spTree>
    <p:extLst>
      <p:ext uri="{BB962C8B-B14F-4D97-AF65-F5344CB8AC3E}">
        <p14:creationId xmlns:p14="http://schemas.microsoft.com/office/powerpoint/2010/main" val="2653043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5463FC-7912-AC48-B1D7-F0AD74BF434B}" type="slidenum">
              <a:rPr lang="en-US"/>
              <a:pPr>
                <a:defRPr/>
              </a:pPr>
              <a:t>‹#›</a:t>
            </a:fld>
            <a:endParaRPr lang="en-US"/>
          </a:p>
        </p:txBody>
      </p:sp>
    </p:spTree>
    <p:extLst>
      <p:ext uri="{BB962C8B-B14F-4D97-AF65-F5344CB8AC3E}">
        <p14:creationId xmlns:p14="http://schemas.microsoft.com/office/powerpoint/2010/main" val="253917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E050-6677-FF48-8C0E-28E89336F6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2EAA9F-C5F2-2442-8D87-1EBD6B411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D5B7D-46FE-BA4B-B28C-D9AE9313E7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A34421-A99B-D64B-82BD-F79D78334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3C3360-BD21-3B47-8192-798E0B6E7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3E83-C533-2141-9643-D552ED806DB5}"/>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8" name="Footer Placeholder 7">
            <a:extLst>
              <a:ext uri="{FF2B5EF4-FFF2-40B4-BE49-F238E27FC236}">
                <a16:creationId xmlns:a16="http://schemas.microsoft.com/office/drawing/2014/main" id="{48572153-2BFF-6F4F-9A1B-3D0D9FB673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73FC83-0C80-D941-B743-D30CA62B87F7}"/>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2505536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178333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2090131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3317638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643486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58401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4/3/22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889958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4/3/22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8782817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528155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4/3/22</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061857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4/3/22</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71691797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823E-17ED-0E48-BBE3-8BFBEAB235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36B406-375C-A14F-A544-AD6CC4999BB6}"/>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4" name="Footer Placeholder 3">
            <a:extLst>
              <a:ext uri="{FF2B5EF4-FFF2-40B4-BE49-F238E27FC236}">
                <a16:creationId xmlns:a16="http://schemas.microsoft.com/office/drawing/2014/main" id="{80983E77-3493-1449-9198-DBEFA9C096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9B1FB8-5FF1-1548-8352-DEC78517B8F4}"/>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9186259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2026839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6179866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031841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692714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91190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600207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8441547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4/3/22</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0869579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67231617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349413325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40AFB-C358-674B-82EE-2A99DFAD46A7}"/>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3" name="Footer Placeholder 2">
            <a:extLst>
              <a:ext uri="{FF2B5EF4-FFF2-40B4-BE49-F238E27FC236}">
                <a16:creationId xmlns:a16="http://schemas.microsoft.com/office/drawing/2014/main" id="{B6996069-930D-9D4D-B47C-7C2100BCDE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A0EC4F-2280-304A-A163-B7786883A10D}"/>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2029214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50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E591-2A8E-5D4C-9B4A-21F91FA4E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88801-D8E4-D44F-8BC1-2AF3ABD18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09738E-76AE-8E4D-8EEB-FC1E5E2D527D}"/>
              </a:ext>
            </a:extLst>
          </p:cNvPr>
          <p:cNvSpPr>
            <a:spLocks noGrp="1"/>
          </p:cNvSpPr>
          <p:nvPr>
            <p:ph type="dt" sz="half" idx="10"/>
          </p:nvPr>
        </p:nvSpPr>
        <p:spPr/>
        <p:txBody>
          <a:bodyPr/>
          <a:lstStyle/>
          <a:p>
            <a:fld id="{21DF0FDA-CECF-5C45-BA43-DB7ED148E165}" type="datetime1">
              <a:rPr lang="en-US" smtClean="0"/>
              <a:t>4/3/22</a:t>
            </a:fld>
            <a:endParaRPr lang="en-US"/>
          </a:p>
        </p:txBody>
      </p:sp>
      <p:sp>
        <p:nvSpPr>
          <p:cNvPr id="5" name="Footer Placeholder 4">
            <a:extLst>
              <a:ext uri="{FF2B5EF4-FFF2-40B4-BE49-F238E27FC236}">
                <a16:creationId xmlns:a16="http://schemas.microsoft.com/office/drawing/2014/main" id="{B13AD679-1F85-9349-86A3-2E079A4AB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EBFD5-BB6F-864D-A105-41CC7412986F}"/>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9826796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8623-C01F-BD4B-B098-97B4FD94A8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68E28-1DD6-AF44-A578-D43644B5A7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68FA3-A95F-5447-8475-9CC760C1F3FD}"/>
              </a:ext>
            </a:extLst>
          </p:cNvPr>
          <p:cNvSpPr>
            <a:spLocks noGrp="1"/>
          </p:cNvSpPr>
          <p:nvPr>
            <p:ph type="dt" sz="half" idx="10"/>
          </p:nvPr>
        </p:nvSpPr>
        <p:spPr/>
        <p:txBody>
          <a:bodyPr/>
          <a:lstStyle/>
          <a:p>
            <a:fld id="{93A4B8DD-A32B-A74C-9E09-28D38C005096}" type="datetime1">
              <a:rPr lang="en-US" smtClean="0"/>
              <a:t>4/3/22</a:t>
            </a:fld>
            <a:endParaRPr lang="en-US"/>
          </a:p>
        </p:txBody>
      </p:sp>
      <p:sp>
        <p:nvSpPr>
          <p:cNvPr id="5" name="Footer Placeholder 4">
            <a:extLst>
              <a:ext uri="{FF2B5EF4-FFF2-40B4-BE49-F238E27FC236}">
                <a16:creationId xmlns:a16="http://schemas.microsoft.com/office/drawing/2014/main" id="{DC65F9E5-2105-EB45-914B-B34A9DA90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49489-3B5B-984F-999E-454CB24DFAB7}"/>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4267244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B406-D6B9-2A45-AA85-FA9298CBF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FAC72D-44F4-AC44-A76F-F2B2C65F9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7BFD5D-8A8A-E049-A957-76AD0250A7A3}"/>
              </a:ext>
            </a:extLst>
          </p:cNvPr>
          <p:cNvSpPr>
            <a:spLocks noGrp="1"/>
          </p:cNvSpPr>
          <p:nvPr>
            <p:ph type="dt" sz="half" idx="10"/>
          </p:nvPr>
        </p:nvSpPr>
        <p:spPr/>
        <p:txBody>
          <a:bodyPr/>
          <a:lstStyle/>
          <a:p>
            <a:fld id="{91D22A7B-4EFE-8349-97A5-286BED1708B9}" type="datetime1">
              <a:rPr lang="en-US" smtClean="0"/>
              <a:t>4/3/22</a:t>
            </a:fld>
            <a:endParaRPr lang="en-US"/>
          </a:p>
        </p:txBody>
      </p:sp>
      <p:sp>
        <p:nvSpPr>
          <p:cNvPr id="5" name="Footer Placeholder 4">
            <a:extLst>
              <a:ext uri="{FF2B5EF4-FFF2-40B4-BE49-F238E27FC236}">
                <a16:creationId xmlns:a16="http://schemas.microsoft.com/office/drawing/2014/main" id="{C89A37B5-4974-0040-95F9-7169A2BB3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23812-BA95-2044-A39B-488D76EC3C31}"/>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1435647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88E2-C32B-C748-B3D7-63E47E1A34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04E663-5882-E94D-97A5-79AB31B60B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6CB08C-F56C-AF45-B817-F6DFD5B886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D5C13F-45D8-3D46-A784-3F62EC6E769A}"/>
              </a:ext>
            </a:extLst>
          </p:cNvPr>
          <p:cNvSpPr>
            <a:spLocks noGrp="1"/>
          </p:cNvSpPr>
          <p:nvPr>
            <p:ph type="dt" sz="half" idx="10"/>
          </p:nvPr>
        </p:nvSpPr>
        <p:spPr/>
        <p:txBody>
          <a:bodyPr/>
          <a:lstStyle/>
          <a:p>
            <a:fld id="{5BD34A6E-0B17-214C-A817-96055E8781C2}" type="datetime1">
              <a:rPr lang="en-US" smtClean="0"/>
              <a:t>4/3/22</a:t>
            </a:fld>
            <a:endParaRPr lang="en-US"/>
          </a:p>
        </p:txBody>
      </p:sp>
      <p:sp>
        <p:nvSpPr>
          <p:cNvPr id="6" name="Footer Placeholder 5">
            <a:extLst>
              <a:ext uri="{FF2B5EF4-FFF2-40B4-BE49-F238E27FC236}">
                <a16:creationId xmlns:a16="http://schemas.microsoft.com/office/drawing/2014/main" id="{1C380B7C-15BD-EC45-BD48-2848BBB8F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3F223-E39F-544D-9043-82BF3483A588}"/>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8834793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2425-BCA4-834D-951E-1D97F04A7D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7F731D-8E1E-0149-B906-6E007FB725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80AE2-AEC3-5743-A61E-559832C38B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4C9685-7798-FF4A-ABB0-E32EFFD09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B51823-B0C2-204B-B2D0-92962188FF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91DBE-1FCC-B944-A3EE-0717E19D4E79}"/>
              </a:ext>
            </a:extLst>
          </p:cNvPr>
          <p:cNvSpPr>
            <a:spLocks noGrp="1"/>
          </p:cNvSpPr>
          <p:nvPr>
            <p:ph type="dt" sz="half" idx="10"/>
          </p:nvPr>
        </p:nvSpPr>
        <p:spPr/>
        <p:txBody>
          <a:bodyPr/>
          <a:lstStyle/>
          <a:p>
            <a:fld id="{32642F79-B271-4549-A816-EEE642BE0E6E}" type="datetime1">
              <a:rPr lang="en-US" smtClean="0"/>
              <a:t>4/3/22</a:t>
            </a:fld>
            <a:endParaRPr lang="en-US"/>
          </a:p>
        </p:txBody>
      </p:sp>
      <p:sp>
        <p:nvSpPr>
          <p:cNvPr id="8" name="Footer Placeholder 7">
            <a:extLst>
              <a:ext uri="{FF2B5EF4-FFF2-40B4-BE49-F238E27FC236}">
                <a16:creationId xmlns:a16="http://schemas.microsoft.com/office/drawing/2014/main" id="{98EFE385-18D0-5141-8F19-732C945128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6ADBA8-9750-AC48-9AFB-F7C1325C2349}"/>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2121728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7F9C-54F6-A845-87B0-D68D9DB372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7563B-5F33-D24E-A872-D799A2553E2B}"/>
              </a:ext>
            </a:extLst>
          </p:cNvPr>
          <p:cNvSpPr>
            <a:spLocks noGrp="1"/>
          </p:cNvSpPr>
          <p:nvPr>
            <p:ph type="dt" sz="half" idx="10"/>
          </p:nvPr>
        </p:nvSpPr>
        <p:spPr/>
        <p:txBody>
          <a:bodyPr/>
          <a:lstStyle/>
          <a:p>
            <a:fld id="{8A4A0DB1-7A99-7E4E-A67B-2539075A2176}" type="datetime1">
              <a:rPr lang="en-US" smtClean="0"/>
              <a:t>4/3/22</a:t>
            </a:fld>
            <a:endParaRPr lang="en-US"/>
          </a:p>
        </p:txBody>
      </p:sp>
      <p:sp>
        <p:nvSpPr>
          <p:cNvPr id="4" name="Footer Placeholder 3">
            <a:extLst>
              <a:ext uri="{FF2B5EF4-FFF2-40B4-BE49-F238E27FC236}">
                <a16:creationId xmlns:a16="http://schemas.microsoft.com/office/drawing/2014/main" id="{B671B71E-0D8D-2E4A-A4B1-A7FE7E8257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0566DC-46C4-2D41-B8A9-908A9670E09D}"/>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8666556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95E0B-5D76-BE42-AD62-46A55A47430A}"/>
              </a:ext>
            </a:extLst>
          </p:cNvPr>
          <p:cNvSpPr>
            <a:spLocks noGrp="1"/>
          </p:cNvSpPr>
          <p:nvPr>
            <p:ph type="dt" sz="half" idx="10"/>
          </p:nvPr>
        </p:nvSpPr>
        <p:spPr/>
        <p:txBody>
          <a:bodyPr/>
          <a:lstStyle/>
          <a:p>
            <a:fld id="{BF18FFE2-6C83-6D40-8396-607A316FC356}" type="datetime1">
              <a:rPr lang="en-US" smtClean="0"/>
              <a:t>4/3/22</a:t>
            </a:fld>
            <a:endParaRPr lang="en-US"/>
          </a:p>
        </p:txBody>
      </p:sp>
      <p:sp>
        <p:nvSpPr>
          <p:cNvPr id="3" name="Footer Placeholder 2">
            <a:extLst>
              <a:ext uri="{FF2B5EF4-FFF2-40B4-BE49-F238E27FC236}">
                <a16:creationId xmlns:a16="http://schemas.microsoft.com/office/drawing/2014/main" id="{72C3EE34-D525-A243-BA79-B5F35BA1FC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5FE18-A868-AE4E-8B44-281F8AC84E5F}"/>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36004452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F5C6-F358-5548-A7CF-A5F294F9F4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0EDE15-A0C9-1544-9B00-D00CE6AEB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17C4F-A6FD-1F46-8406-E14D3E2C9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3409A-C1B4-E64E-BF81-33C56CC8B727}"/>
              </a:ext>
            </a:extLst>
          </p:cNvPr>
          <p:cNvSpPr>
            <a:spLocks noGrp="1"/>
          </p:cNvSpPr>
          <p:nvPr>
            <p:ph type="dt" sz="half" idx="10"/>
          </p:nvPr>
        </p:nvSpPr>
        <p:spPr/>
        <p:txBody>
          <a:bodyPr/>
          <a:lstStyle/>
          <a:p>
            <a:fld id="{1120884A-AD77-7A4B-9AF5-4EEA98CD018E}" type="datetime1">
              <a:rPr lang="en-US" smtClean="0"/>
              <a:t>4/3/22</a:t>
            </a:fld>
            <a:endParaRPr lang="en-US"/>
          </a:p>
        </p:txBody>
      </p:sp>
      <p:sp>
        <p:nvSpPr>
          <p:cNvPr id="6" name="Footer Placeholder 5">
            <a:extLst>
              <a:ext uri="{FF2B5EF4-FFF2-40B4-BE49-F238E27FC236}">
                <a16:creationId xmlns:a16="http://schemas.microsoft.com/office/drawing/2014/main" id="{554723EB-FCCD-B446-882E-757EC72D8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3C1C7-6182-2047-A56F-9E9249EB1B0B}"/>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1525724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2597-E9D8-0B48-A1FC-11FB11402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26BBBE-237E-B940-A218-AAA185826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1D77C2-4552-EF40-B3F2-A607C096ED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53BE5-A8E8-4349-A23F-18F22EFEEEAA}"/>
              </a:ext>
            </a:extLst>
          </p:cNvPr>
          <p:cNvSpPr>
            <a:spLocks noGrp="1"/>
          </p:cNvSpPr>
          <p:nvPr>
            <p:ph type="dt" sz="half" idx="10"/>
          </p:nvPr>
        </p:nvSpPr>
        <p:spPr/>
        <p:txBody>
          <a:bodyPr/>
          <a:lstStyle/>
          <a:p>
            <a:fld id="{002CFAFA-E57E-E54B-B114-FE4DA8028432}" type="datetime1">
              <a:rPr lang="en-US" smtClean="0"/>
              <a:t>4/3/22</a:t>
            </a:fld>
            <a:endParaRPr lang="en-US"/>
          </a:p>
        </p:txBody>
      </p:sp>
      <p:sp>
        <p:nvSpPr>
          <p:cNvPr id="6" name="Footer Placeholder 5">
            <a:extLst>
              <a:ext uri="{FF2B5EF4-FFF2-40B4-BE49-F238E27FC236}">
                <a16:creationId xmlns:a16="http://schemas.microsoft.com/office/drawing/2014/main" id="{A4865945-7415-3543-B2C0-98F9425AE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7BA85-B382-1B4C-AC81-1CF9519C104D}"/>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1869913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8415-BB3C-314D-BCCE-BB6C399CE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A020E6-4AA5-1445-B5B0-DB7E848473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262FD-B801-EB40-A104-DE988A4E0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A5633C-591A-DD40-B24F-B2349ADB665C}"/>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6" name="Footer Placeholder 5">
            <a:extLst>
              <a:ext uri="{FF2B5EF4-FFF2-40B4-BE49-F238E27FC236}">
                <a16:creationId xmlns:a16="http://schemas.microsoft.com/office/drawing/2014/main" id="{F7566682-01D3-964E-B67D-A59AC7325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FAC81-4941-D741-9EBF-22DDC342EE1E}"/>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3121965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6D99-B18D-0743-8001-266D10886C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1CF28E-959E-A14E-9080-7FC776D8C7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09A8C-DD20-7248-A8D6-95B6C6CD5357}"/>
              </a:ext>
            </a:extLst>
          </p:cNvPr>
          <p:cNvSpPr>
            <a:spLocks noGrp="1"/>
          </p:cNvSpPr>
          <p:nvPr>
            <p:ph type="dt" sz="half" idx="10"/>
          </p:nvPr>
        </p:nvSpPr>
        <p:spPr/>
        <p:txBody>
          <a:bodyPr/>
          <a:lstStyle/>
          <a:p>
            <a:fld id="{076FEB51-3809-6B45-83B1-9F53A9CCD39E}" type="datetime1">
              <a:rPr lang="en-US" smtClean="0"/>
              <a:t>4/3/22</a:t>
            </a:fld>
            <a:endParaRPr lang="en-US"/>
          </a:p>
        </p:txBody>
      </p:sp>
      <p:sp>
        <p:nvSpPr>
          <p:cNvPr id="5" name="Footer Placeholder 4">
            <a:extLst>
              <a:ext uri="{FF2B5EF4-FFF2-40B4-BE49-F238E27FC236}">
                <a16:creationId xmlns:a16="http://schemas.microsoft.com/office/drawing/2014/main" id="{3638E755-3498-3040-9D90-F226489C7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AC054-56FE-9748-B3FC-DEA27D703013}"/>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37509825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73D7D2-56B8-224E-A1AA-2238AEE016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7436C7-6E0A-B948-993C-14AF2B6525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F9C47-1A9D-0841-A2EA-4E104A7A0D6C}"/>
              </a:ext>
            </a:extLst>
          </p:cNvPr>
          <p:cNvSpPr>
            <a:spLocks noGrp="1"/>
          </p:cNvSpPr>
          <p:nvPr>
            <p:ph type="dt" sz="half" idx="10"/>
          </p:nvPr>
        </p:nvSpPr>
        <p:spPr/>
        <p:txBody>
          <a:bodyPr/>
          <a:lstStyle/>
          <a:p>
            <a:fld id="{57784688-66B1-0946-8BDF-86F7BEE68B33}" type="datetime1">
              <a:rPr lang="en-US" smtClean="0"/>
              <a:t>4/3/22</a:t>
            </a:fld>
            <a:endParaRPr lang="en-US"/>
          </a:p>
        </p:txBody>
      </p:sp>
      <p:sp>
        <p:nvSpPr>
          <p:cNvPr id="5" name="Footer Placeholder 4">
            <a:extLst>
              <a:ext uri="{FF2B5EF4-FFF2-40B4-BE49-F238E27FC236}">
                <a16:creationId xmlns:a16="http://schemas.microsoft.com/office/drawing/2014/main" id="{8E506C34-B002-574A-9315-4075A65FF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ED096-1A55-8F44-9B9E-7EAA563DF7BD}"/>
              </a:ext>
            </a:extLst>
          </p:cNvPr>
          <p:cNvSpPr>
            <a:spLocks noGrp="1"/>
          </p:cNvSpPr>
          <p:nvPr>
            <p:ph type="sldNum" sz="quarter" idx="12"/>
          </p:nvPr>
        </p:nvSpPr>
        <p:spPr/>
        <p:txBody>
          <a:bodyPr/>
          <a:lstStyle/>
          <a:p>
            <a:fld id="{E429EE4D-1976-F242-BEF6-71F9FDDE0B02}" type="slidenum">
              <a:rPr lang="en-US" smtClean="0"/>
              <a:t>‹#›</a:t>
            </a:fld>
            <a:endParaRPr lang="en-US"/>
          </a:p>
        </p:txBody>
      </p:sp>
    </p:spTree>
    <p:extLst>
      <p:ext uri="{BB962C8B-B14F-4D97-AF65-F5344CB8AC3E}">
        <p14:creationId xmlns:p14="http://schemas.microsoft.com/office/powerpoint/2010/main" val="16004513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5" name="Title-Image-1.jpg" descr="Title-Image-1.jpg"/>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17" name="Deck Title Goes Here"/>
          <p:cNvSpPr txBox="1">
            <a:spLocks noGrp="1"/>
          </p:cNvSpPr>
          <p:nvPr>
            <p:ph type="body" sz="quarter" idx="13"/>
          </p:nvPr>
        </p:nvSpPr>
        <p:spPr>
          <a:xfrm>
            <a:off x="4165600" y="3580620"/>
            <a:ext cx="7418856" cy="707886"/>
          </a:xfrm>
          <a:prstGeom prst="rect">
            <a:avLst/>
          </a:prstGeom>
        </p:spPr>
        <p:txBody>
          <a:bodyPr wrap="square" anchor="b">
            <a:spAutoFit/>
          </a:bodyPr>
          <a:lstStyle>
            <a:lvl1pPr marL="0" indent="0" algn="r">
              <a:lnSpc>
                <a:spcPct val="100000"/>
              </a:lnSpc>
              <a:buFontTx/>
              <a:buNone/>
              <a:defRPr sz="4000" b="1" i="0">
                <a:solidFill>
                  <a:schemeClr val="accent1"/>
                </a:solidFill>
                <a:latin typeface="Helvetica" charset="0"/>
                <a:ea typeface="Helvetica" charset="0"/>
                <a:cs typeface="Helvetica" charset="0"/>
              </a:defRPr>
            </a:lvl1pPr>
          </a:lstStyle>
          <a:p>
            <a:pPr lvl="0"/>
            <a:r>
              <a:rPr lang="en-US" dirty="0"/>
              <a:t>Click to edit Master text styles</a:t>
            </a:r>
          </a:p>
        </p:txBody>
      </p:sp>
      <p:sp>
        <p:nvSpPr>
          <p:cNvPr id="18" name="Deck Subtitle Goes Here"/>
          <p:cNvSpPr txBox="1">
            <a:spLocks noGrp="1"/>
          </p:cNvSpPr>
          <p:nvPr>
            <p:ph type="body" sz="quarter" idx="14"/>
          </p:nvPr>
        </p:nvSpPr>
        <p:spPr>
          <a:xfrm>
            <a:off x="4152901" y="4487472"/>
            <a:ext cx="7418858" cy="507831"/>
          </a:xfrm>
          <a:prstGeom prst="rect">
            <a:avLst/>
          </a:prstGeom>
        </p:spPr>
        <p:txBody>
          <a:bodyPr wrap="square">
            <a:spAutoFit/>
          </a:bodyPr>
          <a:lstStyle>
            <a:lvl1pPr marL="0" indent="0" algn="r">
              <a:lnSpc>
                <a:spcPct val="100000"/>
              </a:lnSpc>
              <a:buFontTx/>
              <a:buNone/>
              <a:defRPr sz="2700" b="0" cap="none" baseline="0">
                <a:solidFill>
                  <a:schemeClr val="accent2"/>
                </a:solidFill>
              </a:defRPr>
            </a:lvl1pPr>
          </a:lstStyle>
          <a:p>
            <a:pPr lvl="0"/>
            <a:r>
              <a:rPr lang="en-US" dirty="0"/>
              <a:t>Click to edit Master text styles</a:t>
            </a:r>
          </a:p>
        </p:txBody>
      </p:sp>
      <p:grpSp>
        <p:nvGrpSpPr>
          <p:cNvPr id="6" name="Group"/>
          <p:cNvGrpSpPr/>
          <p:nvPr userDrawn="1"/>
        </p:nvGrpSpPr>
        <p:grpSpPr>
          <a:xfrm>
            <a:off x="10163021" y="5932740"/>
            <a:ext cx="1408738" cy="368192"/>
            <a:chOff x="0" y="0"/>
            <a:chExt cx="2817472" cy="736382"/>
          </a:xfrm>
        </p:grpSpPr>
        <p:grpSp>
          <p:nvGrpSpPr>
            <p:cNvPr id="7" name="Group"/>
            <p:cNvGrpSpPr/>
            <p:nvPr/>
          </p:nvGrpSpPr>
          <p:grpSpPr>
            <a:xfrm rot="30000">
              <a:off x="2872" y="2860"/>
              <a:ext cx="658554" cy="661256"/>
              <a:chOff x="0" y="0"/>
              <a:chExt cx="658552" cy="661254"/>
            </a:xfrm>
          </p:grpSpPr>
          <p:sp>
            <p:nvSpPr>
              <p:cNvPr id="9" name="Triangle"/>
              <p:cNvSpPr/>
              <p:nvPr/>
            </p:nvSpPr>
            <p:spPr>
              <a:xfrm rot="1560000">
                <a:off x="316763" y="135041"/>
                <a:ext cx="245111" cy="497673"/>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chemeClr val="accent2">
                        <a:hueOff val="10676383"/>
                        <a:satOff val="-48442"/>
                        <a:lumOff val="28753"/>
                      </a:schemeClr>
                    </a:solidFill>
                    <a:latin typeface="Helvetica Light"/>
                    <a:ea typeface="Helvetica Light"/>
                    <a:cs typeface="Helvetica Light"/>
                    <a:sym typeface="Helvetica Light"/>
                  </a:defRPr>
                </a:pPr>
                <a:endParaRPr sz="1600"/>
              </a:p>
            </p:txBody>
          </p:sp>
          <p:sp>
            <p:nvSpPr>
              <p:cNvPr id="10" name="Triangle"/>
              <p:cNvSpPr/>
              <p:nvPr/>
            </p:nvSpPr>
            <p:spPr>
              <a:xfrm rot="1590000" flipH="1">
                <a:off x="98153" y="28539"/>
                <a:ext cx="245112" cy="497673"/>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hueOff val="12040685"/>
                  <a:satOff val="16216"/>
                  <a:lumOff val="-37254"/>
                </a:schemeClr>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pic>
          <p:nvPicPr>
            <p:cNvPr id="8" name="pasted-image.pdf" descr="pasted-image.pdf"/>
            <p:cNvPicPr>
              <a:picLocks noChangeAspect="1"/>
            </p:cNvPicPr>
            <p:nvPr/>
          </p:nvPicPr>
          <p:blipFill>
            <a:blip r:embed="rId3"/>
            <a:srcRect l="18969"/>
            <a:stretch>
              <a:fillRect/>
            </a:stretch>
          </p:blipFill>
          <p:spPr>
            <a:xfrm>
              <a:off x="536914" y="106829"/>
              <a:ext cx="2280559" cy="629554"/>
            </a:xfrm>
            <a:prstGeom prst="rect">
              <a:avLst/>
            </a:prstGeom>
            <a:ln w="12700" cap="flat">
              <a:noFill/>
              <a:miter lim="400000"/>
            </a:ln>
            <a:effectLst/>
          </p:spPr>
        </p:pic>
      </p:grpSp>
    </p:spTree>
    <p:extLst>
      <p:ext uri="{BB962C8B-B14F-4D97-AF65-F5344CB8AC3E}">
        <p14:creationId xmlns:p14="http://schemas.microsoft.com/office/powerpoint/2010/main" val="2263338255"/>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Outline">
    <p:spTree>
      <p:nvGrpSpPr>
        <p:cNvPr id="1" name=""/>
        <p:cNvGrpSpPr/>
        <p:nvPr/>
      </p:nvGrpSpPr>
      <p:grpSpPr>
        <a:xfrm>
          <a:off x="0" y="0"/>
          <a:ext cx="0" cy="0"/>
          <a:chOff x="0" y="0"/>
          <a:chExt cx="0" cy="0"/>
        </a:xfrm>
      </p:grpSpPr>
      <p:sp>
        <p:nvSpPr>
          <p:cNvPr id="26" name="Rectangle"/>
          <p:cNvSpPr/>
          <p:nvPr/>
        </p:nvSpPr>
        <p:spPr>
          <a:xfrm>
            <a:off x="0" y="0"/>
            <a:ext cx="3234918" cy="6883400"/>
          </a:xfrm>
          <a:prstGeom prst="rect">
            <a:avLst/>
          </a:prstGeom>
          <a:solidFill>
            <a:schemeClr val="accent1"/>
          </a:solidFill>
          <a:ln w="12700">
            <a:miter lim="400000"/>
          </a:ln>
          <a:effectLst>
            <a:outerShdw blurRad="38100" dist="25400" dir="5400000" rotWithShape="0">
              <a:srgbClr val="000000">
                <a:alpha val="50000"/>
              </a:srgbClr>
            </a:outerShdw>
          </a:effectLst>
        </p:spPr>
        <p:txBody>
          <a:bodyPr lIns="25400" tIns="25400" rIns="25400" bIns="25400" anchor="ct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27" name="Outline Title Goes Here"/>
          <p:cNvSpPr txBox="1">
            <a:spLocks noGrp="1"/>
          </p:cNvSpPr>
          <p:nvPr>
            <p:ph type="body" sz="quarter" idx="13"/>
          </p:nvPr>
        </p:nvSpPr>
        <p:spPr>
          <a:xfrm>
            <a:off x="407765" y="516431"/>
            <a:ext cx="2381547" cy="1441677"/>
          </a:xfrm>
          <a:prstGeom prst="rect">
            <a:avLst/>
          </a:prstGeom>
        </p:spPr>
        <p:txBody>
          <a:bodyPr wrap="square">
            <a:spAutoFit/>
          </a:bodyPr>
          <a:lstStyle>
            <a:lvl1pPr marL="0" indent="0">
              <a:buFontTx/>
              <a:buNone/>
              <a:defRPr sz="3251" b="1" i="0">
                <a:solidFill>
                  <a:srgbClr val="FFFFFF"/>
                </a:solidFill>
                <a:latin typeface="Helvetica" charset="0"/>
                <a:ea typeface="Helvetica" charset="0"/>
                <a:cs typeface="Helvetica" charset="0"/>
              </a:defRPr>
            </a:lvl1pPr>
          </a:lstStyle>
          <a:p>
            <a:pPr lvl="0"/>
            <a:r>
              <a:rPr lang="en-US"/>
              <a:t>Click to edit Master text styles</a:t>
            </a:r>
          </a:p>
        </p:txBody>
      </p:sp>
      <p:sp>
        <p:nvSpPr>
          <p:cNvPr id="13" name="Slide Number"/>
          <p:cNvSpPr txBox="1">
            <a:spLocks noGrp="1"/>
          </p:cNvSpPr>
          <p:nvPr>
            <p:ph type="sldNum" sz="quarter" idx="2"/>
          </p:nvPr>
        </p:nvSpPr>
        <p:spPr>
          <a:xfrm>
            <a:off x="344108" y="6542618"/>
            <a:ext cx="196660" cy="171451"/>
          </a:xfrm>
          <a:prstGeom prst="rect">
            <a:avLst/>
          </a:prstGeom>
        </p:spPr>
        <p:txBody>
          <a:bodyPr/>
          <a:lstStyle>
            <a:lvl1pPr>
              <a:lnSpc>
                <a:spcPct val="100000"/>
              </a:lnSpc>
              <a:defRPr>
                <a:solidFill>
                  <a:schemeClr val="bg1"/>
                </a:solidFill>
              </a:defRPr>
            </a:lvl1pPr>
          </a:lstStyle>
          <a:p>
            <a:fld id="{86CB4B4D-7CA3-9044-876B-883B54F8677D}" type="slidenum">
              <a:rPr lang="uk-UA" smtClean="0"/>
              <a:pPr/>
              <a:t>‹#›</a:t>
            </a:fld>
            <a:endParaRPr lang="uk-UA" dirty="0"/>
          </a:p>
        </p:txBody>
      </p:sp>
      <p:sp>
        <p:nvSpPr>
          <p:cNvPr id="9"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©201</a:t>
            </a:r>
            <a:r>
              <a:rPr lang="en-US" sz="700" b="0" i="0" dirty="0">
                <a:solidFill>
                  <a:schemeClr val="tx1"/>
                </a:solidFill>
                <a:latin typeface="Helvetica Light" charset="0"/>
                <a:ea typeface="Helvetica Light" charset="0"/>
                <a:cs typeface="Helvetica Light" charset="0"/>
              </a:rPr>
              <a:t>9</a:t>
            </a:r>
            <a:r>
              <a:rPr sz="700" b="0" i="0" dirty="0">
                <a:solidFill>
                  <a:schemeClr val="tx1"/>
                </a:solidFill>
                <a:latin typeface="Helvetica Light" charset="0"/>
                <a:ea typeface="Helvetica Light" charset="0"/>
                <a:cs typeface="Helvetica Light" charset="0"/>
              </a:rPr>
              <a:t> RISELab</a:t>
            </a:r>
          </a:p>
        </p:txBody>
      </p:sp>
      <p:grpSp>
        <p:nvGrpSpPr>
          <p:cNvPr id="10" name="Group"/>
          <p:cNvGrpSpPr/>
          <p:nvPr userDrawn="1"/>
        </p:nvGrpSpPr>
        <p:grpSpPr>
          <a:xfrm>
            <a:off x="11621858" y="6311613"/>
            <a:ext cx="400810" cy="402454"/>
            <a:chOff x="0" y="0"/>
            <a:chExt cx="801618" cy="804906"/>
          </a:xfrm>
        </p:grpSpPr>
        <p:sp>
          <p:nvSpPr>
            <p:cNvPr id="11"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12"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1565400959"/>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Big Bullet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Slide Title Goes Here</a:t>
            </a:r>
          </a:p>
        </p:txBody>
      </p:sp>
      <p:sp>
        <p:nvSpPr>
          <p:cNvPr id="10" name="Slide Numbe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
        <p:nvSpPr>
          <p:cNvPr id="18" name="Text Placeholder 3"/>
          <p:cNvSpPr>
            <a:spLocks noGrp="1"/>
          </p:cNvSpPr>
          <p:nvPr>
            <p:ph idx="1" hasCustomPrompt="1"/>
          </p:nvPr>
        </p:nvSpPr>
        <p:spPr>
          <a:xfrm>
            <a:off x="596786" y="1624377"/>
            <a:ext cx="10515600" cy="3690575"/>
          </a:xfrm>
          <a:prstGeom prst="rect">
            <a:avLst/>
          </a:prstGeom>
        </p:spPr>
        <p:txBody>
          <a:bodyPr vert="horz" lIns="0" tIns="45720" rIns="91440" bIns="45720" rtlCol="0">
            <a:normAutofit/>
          </a:bodyPr>
          <a:lstStyle>
            <a:lvl1pPr>
              <a:spcAft>
                <a:spcPts val="751"/>
              </a:spcAft>
              <a:defRPr>
                <a:solidFill>
                  <a:schemeClr val="tx1"/>
                </a:solidFill>
              </a:defRPr>
            </a:lvl1pPr>
            <a:lvl2pPr>
              <a:spcAft>
                <a:spcPts val="751"/>
              </a:spcAft>
              <a:defRPr baseline="0"/>
            </a:lvl2pPr>
            <a:lvl3pPr marL="1373205" marR="0" indent="-168277" algn="l" defTabSz="412756" rtl="0" eaLnBrk="1" fontAlgn="auto" latinLnBrk="0" hangingPunct="1">
              <a:lnSpc>
                <a:spcPts val="3500"/>
              </a:lnSpc>
              <a:spcBef>
                <a:spcPts val="0"/>
              </a:spcBef>
              <a:spcAft>
                <a:spcPts val="751"/>
              </a:spcAft>
              <a:buClr>
                <a:srgbClr val="4489BD"/>
              </a:buClr>
              <a:buSzTx/>
              <a:buFont typeface="Arial" charset="0"/>
              <a:buChar char="•"/>
              <a:tabLst/>
              <a:defRPr/>
            </a:lvl3pPr>
          </a:lstStyle>
          <a:p>
            <a:pPr lvl="0"/>
            <a:r>
              <a:rPr lang="en-US" dirty="0"/>
              <a:t>Primary bullets will look like this 45 </a:t>
            </a:r>
            <a:r>
              <a:rPr lang="en-US" dirty="0" err="1"/>
              <a:t>pt</a:t>
            </a:r>
            <a:r>
              <a:rPr lang="en-US" dirty="0"/>
              <a:t> Helvetica</a:t>
            </a:r>
          </a:p>
          <a:p>
            <a:pPr lvl="1"/>
            <a:r>
              <a:rPr lang="en-US" dirty="0"/>
              <a:t>The second bullet style will look like this 35 </a:t>
            </a:r>
            <a:r>
              <a:rPr lang="en-US" dirty="0" err="1"/>
              <a:t>pt</a:t>
            </a:r>
            <a:r>
              <a:rPr lang="en-US" dirty="0"/>
              <a:t> Helvetica</a:t>
            </a:r>
          </a:p>
          <a:p>
            <a:pPr lvl="1"/>
            <a:r>
              <a:rPr lang="en-US" dirty="0"/>
              <a:t>The second bullet style will look like this 35 </a:t>
            </a:r>
            <a:r>
              <a:rPr lang="en-US" dirty="0" err="1"/>
              <a:t>pt</a:t>
            </a:r>
            <a:r>
              <a:rPr lang="en-US" dirty="0"/>
              <a:t> Helvetica</a:t>
            </a:r>
          </a:p>
          <a:p>
            <a:pPr lvl="2"/>
            <a:r>
              <a:rPr lang="en-US" dirty="0"/>
              <a:t>Third bullet Style will look like this 26 </a:t>
            </a:r>
            <a:r>
              <a:rPr lang="en-US" dirty="0" err="1"/>
              <a:t>pt</a:t>
            </a:r>
            <a:r>
              <a:rPr lang="en-US" dirty="0"/>
              <a:t> Helvetica</a:t>
            </a:r>
          </a:p>
          <a:p>
            <a:pPr marL="1373205" marR="0" lvl="2" indent="-168277" algn="l" defTabSz="412756" rtl="0" eaLnBrk="1" fontAlgn="auto" latinLnBrk="0" hangingPunct="1">
              <a:lnSpc>
                <a:spcPts val="3500"/>
              </a:lnSpc>
              <a:spcBef>
                <a:spcPts val="0"/>
              </a:spcBef>
              <a:spcAft>
                <a:spcPts val="0"/>
              </a:spcAft>
              <a:buClr>
                <a:srgbClr val="4489BD"/>
              </a:buClr>
              <a:buSzTx/>
              <a:buFont typeface="Arial" charset="0"/>
              <a:buChar char="•"/>
              <a:tabLst/>
              <a:defRPr/>
            </a:pPr>
            <a:r>
              <a:rPr lang="en-US" dirty="0"/>
              <a:t>Third bullet Style will look like this 26 </a:t>
            </a:r>
            <a:r>
              <a:rPr lang="en-US" dirty="0" err="1"/>
              <a:t>pt</a:t>
            </a:r>
            <a:r>
              <a:rPr lang="en-US" dirty="0"/>
              <a:t> Helvetica</a:t>
            </a:r>
          </a:p>
        </p:txBody>
      </p:sp>
      <p:sp>
        <p:nvSpPr>
          <p:cNvPr id="20"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©201</a:t>
            </a:r>
            <a:r>
              <a:rPr lang="en-US" sz="700" b="0" i="0" dirty="0">
                <a:solidFill>
                  <a:schemeClr val="tx1"/>
                </a:solidFill>
                <a:latin typeface="Helvetica Light" charset="0"/>
                <a:ea typeface="Helvetica Light" charset="0"/>
                <a:cs typeface="Helvetica Light" charset="0"/>
              </a:rPr>
              <a:t>9</a:t>
            </a:r>
            <a:r>
              <a:rPr sz="700" b="0" i="0" dirty="0">
                <a:solidFill>
                  <a:schemeClr val="tx1"/>
                </a:solidFill>
                <a:latin typeface="Helvetica Light" charset="0"/>
                <a:ea typeface="Helvetica Light" charset="0"/>
                <a:cs typeface="Helvetica Light" charset="0"/>
              </a:rPr>
              <a:t> RISELab</a:t>
            </a:r>
          </a:p>
        </p:txBody>
      </p:sp>
      <p:grpSp>
        <p:nvGrpSpPr>
          <p:cNvPr id="21" name="Group"/>
          <p:cNvGrpSpPr/>
          <p:nvPr userDrawn="1"/>
        </p:nvGrpSpPr>
        <p:grpSpPr>
          <a:xfrm>
            <a:off x="11621858" y="6311613"/>
            <a:ext cx="400810" cy="402454"/>
            <a:chOff x="0" y="0"/>
            <a:chExt cx="801618" cy="804906"/>
          </a:xfrm>
        </p:grpSpPr>
        <p:sp>
          <p:nvSpPr>
            <p:cNvPr id="22"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23"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312381941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ullets with Right Side Diagram">
    <p:spTree>
      <p:nvGrpSpPr>
        <p:cNvPr id="1" name=""/>
        <p:cNvGrpSpPr/>
        <p:nvPr/>
      </p:nvGrpSpPr>
      <p:grpSpPr>
        <a:xfrm>
          <a:off x="0" y="0"/>
          <a:ext cx="0" cy="0"/>
          <a:chOff x="0" y="0"/>
          <a:chExt cx="0" cy="0"/>
        </a:xfrm>
      </p:grpSpPr>
      <p:sp>
        <p:nvSpPr>
          <p:cNvPr id="84" name="Object"/>
          <p:cNvSpPr txBox="1">
            <a:spLocks noGrp="1"/>
          </p:cNvSpPr>
          <p:nvPr>
            <p:ph sz="half" idx="3"/>
          </p:nvPr>
        </p:nvSpPr>
        <p:spPr>
          <a:xfrm>
            <a:off x="6596482" y="1615017"/>
            <a:ext cx="5206918" cy="4147816"/>
          </a:xfrm>
          <a:prstGeom prst="rect">
            <a:avLst/>
          </a:prstGeom>
        </p:spPr>
        <p:txBody>
          <a:bodyPr anchor="ctr"/>
          <a:lstStyle>
            <a:lvl1pPr marL="0" indent="0" algn="ctr">
              <a:buFontTx/>
              <a:buNone/>
              <a:defRPr>
                <a:solidFill>
                  <a:schemeClr val="accent2"/>
                </a:solidFill>
              </a:defRPr>
            </a:lvl1pPr>
          </a:lstStyle>
          <a:p>
            <a:pPr lvl="0" algn="r">
              <a:defRPr sz="5600" b="0" cap="all">
                <a:solidFill>
                  <a:schemeClr val="accent2">
                    <a:hueOff val="10676383"/>
                    <a:satOff val="-48442"/>
                    <a:lumOff val="28753"/>
                  </a:schemeClr>
                </a:solidFill>
                <a:latin typeface="Gill Sans"/>
                <a:ea typeface="Gill Sans"/>
                <a:cs typeface="Gill Sans"/>
                <a:sym typeface="Gill Sans"/>
              </a:defRPr>
            </a:pPr>
            <a:r>
              <a:rPr lang="en-US"/>
              <a:t>Click to edit Master text styles</a:t>
            </a:r>
          </a:p>
        </p:txBody>
      </p:sp>
      <p:sp>
        <p:nvSpPr>
          <p:cNvPr id="3" name="Text Placeholder 2"/>
          <p:cNvSpPr>
            <a:spLocks noGrp="1"/>
          </p:cNvSpPr>
          <p:nvPr>
            <p:ph type="body" sz="quarter" idx="15" hasCustomPrompt="1"/>
          </p:nvPr>
        </p:nvSpPr>
        <p:spPr>
          <a:xfrm>
            <a:off x="638176" y="1615489"/>
            <a:ext cx="5554663" cy="4147344"/>
          </a:xfrm>
          <a:prstGeom prst="rect">
            <a:avLst/>
          </a:prstGeom>
        </p:spPr>
        <p:txBody>
          <a:bodyPr tIns="0"/>
          <a:lstStyle>
            <a:lvl1pPr marL="428631" indent="-428631">
              <a:lnSpc>
                <a:spcPct val="200000"/>
              </a:lnSpc>
              <a:buSzPct val="75000"/>
              <a:buFontTx/>
              <a:buBlip>
                <a:blip r:embed="rId2"/>
              </a:buBlip>
              <a:defRPr sz="2300" b="0" i="0" baseline="0">
                <a:latin typeface="Helvetica" charset="0"/>
                <a:ea typeface="Helvetica" charset="0"/>
                <a:cs typeface="Helvetica" charset="0"/>
              </a:defRPr>
            </a:lvl1pPr>
          </a:lstStyle>
          <a:p>
            <a:pPr lvl="0"/>
            <a:r>
              <a:rPr lang="en-US" dirty="0"/>
              <a:t>Bullets will look like this</a:t>
            </a:r>
          </a:p>
          <a:p>
            <a:pPr lvl="0"/>
            <a:r>
              <a:rPr lang="en-US" dirty="0"/>
              <a:t>Bullets will look like this</a:t>
            </a:r>
          </a:p>
          <a:p>
            <a:pPr lvl="0"/>
            <a:r>
              <a:rPr lang="en-US" dirty="0"/>
              <a:t>Bullets will look like this</a:t>
            </a:r>
          </a:p>
          <a:p>
            <a:pPr lvl="0"/>
            <a:r>
              <a:rPr lang="en-US" dirty="0"/>
              <a:t>Bullets will look like this</a:t>
            </a:r>
          </a:p>
          <a:p>
            <a:pPr lvl="0"/>
            <a:r>
              <a:rPr lang="en-US" dirty="0"/>
              <a:t>Bullets will look like this</a:t>
            </a:r>
          </a:p>
          <a:p>
            <a:pPr lvl="0"/>
            <a:endParaRPr lang="en-US" dirty="0"/>
          </a:p>
        </p:txBody>
      </p:sp>
      <p:sp>
        <p:nvSpPr>
          <p:cNvPr id="5" name="Title 4"/>
          <p:cNvSpPr>
            <a:spLocks noGrp="1"/>
          </p:cNvSpPr>
          <p:nvPr>
            <p:ph type="title" hasCustomPrompt="1"/>
          </p:nvPr>
        </p:nvSpPr>
        <p:spPr/>
        <p:txBody>
          <a:bodyPr/>
          <a:lstStyle>
            <a:lvl1pPr>
              <a:defRPr>
                <a:solidFill>
                  <a:schemeClr val="accent1"/>
                </a:solidFill>
              </a:defRPr>
            </a:lvl1pPr>
          </a:lstStyle>
          <a:p>
            <a:r>
              <a:rPr lang="en-US" dirty="0"/>
              <a:t>Slide Title Goes Here</a:t>
            </a:r>
          </a:p>
        </p:txBody>
      </p:sp>
      <p:sp>
        <p:nvSpPr>
          <p:cNvPr id="13" name="Slide Numbe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
        <p:nvSpPr>
          <p:cNvPr id="12"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a:t>
            </a:r>
            <a:r>
              <a:rPr lang="en-US" sz="700" b="0" i="0" dirty="0">
                <a:solidFill>
                  <a:schemeClr val="tx1"/>
                </a:solidFill>
                <a:latin typeface="Helvetica Light" charset="0"/>
                <a:ea typeface="Helvetica Light" charset="0"/>
                <a:cs typeface="Helvetica Light" charset="0"/>
              </a:rPr>
              <a:t>2019</a:t>
            </a:r>
            <a:r>
              <a:rPr sz="700" b="0" i="0" dirty="0">
                <a:solidFill>
                  <a:schemeClr val="tx1"/>
                </a:solidFill>
                <a:latin typeface="Helvetica Light" charset="0"/>
                <a:ea typeface="Helvetica Light" charset="0"/>
                <a:cs typeface="Helvetica Light" charset="0"/>
              </a:rPr>
              <a:t> RISELab</a:t>
            </a:r>
          </a:p>
        </p:txBody>
      </p:sp>
      <p:grpSp>
        <p:nvGrpSpPr>
          <p:cNvPr id="14" name="Group"/>
          <p:cNvGrpSpPr/>
          <p:nvPr userDrawn="1"/>
        </p:nvGrpSpPr>
        <p:grpSpPr>
          <a:xfrm>
            <a:off x="11621858" y="6311613"/>
            <a:ext cx="400810" cy="402454"/>
            <a:chOff x="0" y="0"/>
            <a:chExt cx="801618" cy="804906"/>
          </a:xfrm>
        </p:grpSpPr>
        <p:sp>
          <p:nvSpPr>
            <p:cNvPr id="15"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16"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2238074789"/>
      </p:ext>
    </p:extLst>
  </p:cSld>
  <p:clrMapOvr>
    <a:masterClrMapping/>
  </p:clrMapOvr>
  <p:transition spd="med"/>
  <p:extLst>
    <p:ext uri="{DCECCB84-F9BA-43D5-87BE-67443E8EF086}">
      <p15:sldGuideLst xmlns:p15="http://schemas.microsoft.com/office/powerpoint/2012/main">
        <p15:guide id="1" orient="horz" pos="8280">
          <p15:clr>
            <a:srgbClr val="FBAE40"/>
          </p15:clr>
        </p15:guide>
        <p15:guide id="2" pos="76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dle Diagram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Title Goes Here</a:t>
            </a:r>
          </a:p>
        </p:txBody>
      </p:sp>
      <p:sp>
        <p:nvSpPr>
          <p:cNvPr id="7" name="Text Placeholder 6"/>
          <p:cNvSpPr>
            <a:spLocks noGrp="1"/>
          </p:cNvSpPr>
          <p:nvPr>
            <p:ph type="body" sz="quarter" idx="12" hasCustomPrompt="1"/>
          </p:nvPr>
        </p:nvSpPr>
        <p:spPr>
          <a:xfrm>
            <a:off x="1002508" y="5057776"/>
            <a:ext cx="10186988" cy="1057275"/>
          </a:xfrm>
        </p:spPr>
        <p:txBody>
          <a:bodyPr anchor="ctr">
            <a:normAutofit/>
          </a:bodyPr>
          <a:lstStyle>
            <a:lvl1pPr marL="0" indent="0" algn="ctr">
              <a:buFontTx/>
              <a:buNone/>
              <a:defRPr sz="1751" baseline="0"/>
            </a:lvl1pPr>
          </a:lstStyle>
          <a:p>
            <a:pPr lvl="0"/>
            <a:r>
              <a:rPr lang="en-US" dirty="0"/>
              <a:t>Caption will look like this</a:t>
            </a:r>
          </a:p>
          <a:p>
            <a:pPr lvl="0"/>
            <a:r>
              <a:rPr lang="en-US" dirty="0"/>
              <a:t>Caption will look like this</a:t>
            </a:r>
          </a:p>
        </p:txBody>
      </p:sp>
      <p:sp>
        <p:nvSpPr>
          <p:cNvPr id="17" name="Text Placeholder 16"/>
          <p:cNvSpPr>
            <a:spLocks noGrp="1"/>
          </p:cNvSpPr>
          <p:nvPr>
            <p:ph type="body" sz="quarter" idx="13" hasCustomPrompt="1"/>
          </p:nvPr>
        </p:nvSpPr>
        <p:spPr>
          <a:xfrm>
            <a:off x="1002507" y="1514475"/>
            <a:ext cx="10186987" cy="3543300"/>
          </a:xfrm>
        </p:spPr>
        <p:txBody>
          <a:bodyPr anchor="ctr"/>
          <a:lstStyle>
            <a:lvl1pPr marL="0" indent="0" algn="ctr">
              <a:buFontTx/>
              <a:buNone/>
              <a:defRPr/>
            </a:lvl1pPr>
          </a:lstStyle>
          <a:p>
            <a:pPr lvl="0"/>
            <a:r>
              <a:rPr lang="en-US" dirty="0"/>
              <a:t>Object Placeholder</a:t>
            </a:r>
          </a:p>
        </p:txBody>
      </p:sp>
      <p:sp>
        <p:nvSpPr>
          <p:cNvPr id="18" name="Slide Numbe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
        <p:nvSpPr>
          <p:cNvPr id="11"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a:t>
            </a:r>
            <a:r>
              <a:rPr lang="en-US" sz="700" b="0" i="0" dirty="0">
                <a:solidFill>
                  <a:schemeClr val="tx1"/>
                </a:solidFill>
                <a:latin typeface="Helvetica Light" charset="0"/>
                <a:ea typeface="Helvetica Light" charset="0"/>
                <a:cs typeface="Helvetica Light" charset="0"/>
              </a:rPr>
              <a:t>2019</a:t>
            </a:r>
            <a:r>
              <a:rPr sz="700" b="0" i="0" dirty="0">
                <a:solidFill>
                  <a:schemeClr val="tx1"/>
                </a:solidFill>
                <a:latin typeface="Helvetica Light" charset="0"/>
                <a:ea typeface="Helvetica Light" charset="0"/>
                <a:cs typeface="Helvetica Light" charset="0"/>
              </a:rPr>
              <a:t> RISELab</a:t>
            </a:r>
          </a:p>
        </p:txBody>
      </p:sp>
      <p:grpSp>
        <p:nvGrpSpPr>
          <p:cNvPr id="12" name="Group"/>
          <p:cNvGrpSpPr/>
          <p:nvPr userDrawn="1"/>
        </p:nvGrpSpPr>
        <p:grpSpPr>
          <a:xfrm>
            <a:off x="11621858" y="6311613"/>
            <a:ext cx="400810" cy="402454"/>
            <a:chOff x="0" y="0"/>
            <a:chExt cx="801618" cy="804906"/>
          </a:xfrm>
        </p:grpSpPr>
        <p:sp>
          <p:nvSpPr>
            <p:cNvPr id="13"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19"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2298052624"/>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ultiple Diagram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Title Goes Here</a:t>
            </a:r>
          </a:p>
        </p:txBody>
      </p:sp>
      <p:sp>
        <p:nvSpPr>
          <p:cNvPr id="9" name="Slide Numbe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
        <p:nvSpPr>
          <p:cNvPr id="14" name="Text Placeholder 13"/>
          <p:cNvSpPr>
            <a:spLocks noGrp="1"/>
          </p:cNvSpPr>
          <p:nvPr>
            <p:ph type="body" sz="quarter" idx="14" hasCustomPrompt="1"/>
          </p:nvPr>
        </p:nvSpPr>
        <p:spPr>
          <a:xfrm>
            <a:off x="596901" y="5029200"/>
            <a:ext cx="2746375" cy="877094"/>
          </a:xfrm>
        </p:spPr>
        <p:txBody>
          <a:bodyPr>
            <a:normAutofit/>
          </a:bodyPr>
          <a:lstStyle>
            <a:lvl1pPr marL="0" indent="0" algn="ctr">
              <a:buFontTx/>
              <a:buNone/>
              <a:defRPr sz="1751" baseline="0">
                <a:latin typeface="+mn-lt"/>
              </a:defRPr>
            </a:lvl1pPr>
          </a:lstStyle>
          <a:p>
            <a:pPr lvl="0"/>
            <a:r>
              <a:rPr lang="en-US" sz="1751" dirty="0"/>
              <a:t>Caption will look like this</a:t>
            </a:r>
          </a:p>
          <a:p>
            <a:pPr lvl="0"/>
            <a:r>
              <a:rPr lang="en-US" sz="1751" dirty="0"/>
              <a:t>Caption will look like this</a:t>
            </a:r>
          </a:p>
        </p:txBody>
      </p:sp>
      <p:sp>
        <p:nvSpPr>
          <p:cNvPr id="15" name="Text Placeholder 13"/>
          <p:cNvSpPr>
            <a:spLocks noGrp="1"/>
          </p:cNvSpPr>
          <p:nvPr>
            <p:ph type="body" sz="quarter" idx="15" hasCustomPrompt="1"/>
          </p:nvPr>
        </p:nvSpPr>
        <p:spPr>
          <a:xfrm>
            <a:off x="4481398" y="5029200"/>
            <a:ext cx="2746375" cy="877094"/>
          </a:xfrm>
        </p:spPr>
        <p:txBody>
          <a:bodyPr>
            <a:normAutofit/>
          </a:bodyPr>
          <a:lstStyle>
            <a:lvl1pPr marL="0" indent="0" algn="ctr">
              <a:buFontTx/>
              <a:buNone/>
              <a:defRPr sz="1751" baseline="0">
                <a:latin typeface="+mn-lt"/>
              </a:defRPr>
            </a:lvl1pPr>
          </a:lstStyle>
          <a:p>
            <a:pPr lvl="0"/>
            <a:r>
              <a:rPr lang="en-US" sz="1751" dirty="0"/>
              <a:t>Caption will look like this</a:t>
            </a:r>
          </a:p>
          <a:p>
            <a:pPr lvl="0"/>
            <a:r>
              <a:rPr lang="en-US" sz="1751" dirty="0"/>
              <a:t>Caption will look like this</a:t>
            </a:r>
            <a:endParaRPr lang="en-US" dirty="0"/>
          </a:p>
        </p:txBody>
      </p:sp>
      <p:sp>
        <p:nvSpPr>
          <p:cNvPr id="16" name="Text Placeholder 13"/>
          <p:cNvSpPr>
            <a:spLocks noGrp="1"/>
          </p:cNvSpPr>
          <p:nvPr>
            <p:ph type="body" sz="quarter" idx="16" hasCustomPrompt="1"/>
          </p:nvPr>
        </p:nvSpPr>
        <p:spPr>
          <a:xfrm>
            <a:off x="8366012" y="5029200"/>
            <a:ext cx="2746375" cy="877094"/>
          </a:xfrm>
        </p:spPr>
        <p:txBody>
          <a:bodyPr>
            <a:normAutofit/>
          </a:bodyPr>
          <a:lstStyle>
            <a:lvl1pPr marL="0" indent="0" algn="ctr">
              <a:buFontTx/>
              <a:buNone/>
              <a:defRPr sz="1751" baseline="0">
                <a:latin typeface="+mn-lt"/>
              </a:defRPr>
            </a:lvl1pPr>
          </a:lstStyle>
          <a:p>
            <a:pPr lvl="0"/>
            <a:r>
              <a:rPr lang="en-US" sz="1751" dirty="0"/>
              <a:t>Caption will look like this</a:t>
            </a:r>
          </a:p>
          <a:p>
            <a:pPr lvl="0"/>
            <a:r>
              <a:rPr lang="en-US" sz="1751" dirty="0"/>
              <a:t>Caption will look like this</a:t>
            </a:r>
            <a:endParaRPr lang="en-US" dirty="0"/>
          </a:p>
        </p:txBody>
      </p:sp>
      <p:sp>
        <p:nvSpPr>
          <p:cNvPr id="22" name="Text Placeholder 21"/>
          <p:cNvSpPr>
            <a:spLocks noGrp="1"/>
          </p:cNvSpPr>
          <p:nvPr>
            <p:ph type="body" sz="quarter" idx="17" hasCustomPrompt="1"/>
          </p:nvPr>
        </p:nvSpPr>
        <p:spPr>
          <a:xfrm>
            <a:off x="473076" y="1371600"/>
            <a:ext cx="2998788" cy="3443288"/>
          </a:xfrm>
        </p:spPr>
        <p:txBody>
          <a:bodyPr anchor="ctr"/>
          <a:lstStyle>
            <a:lvl1pPr marL="0" indent="0" algn="ctr">
              <a:buFontTx/>
              <a:buNone/>
              <a:defRPr baseline="0"/>
            </a:lvl1pPr>
          </a:lstStyle>
          <a:p>
            <a:pPr lvl="0"/>
            <a:r>
              <a:rPr lang="en-US" dirty="0"/>
              <a:t>Object Goes Here</a:t>
            </a:r>
          </a:p>
        </p:txBody>
      </p:sp>
      <p:sp>
        <p:nvSpPr>
          <p:cNvPr id="23" name="Text Placeholder 21"/>
          <p:cNvSpPr>
            <a:spLocks noGrp="1"/>
          </p:cNvSpPr>
          <p:nvPr>
            <p:ph type="body" sz="quarter" idx="18" hasCustomPrompt="1"/>
          </p:nvPr>
        </p:nvSpPr>
        <p:spPr>
          <a:xfrm>
            <a:off x="4355192" y="1371600"/>
            <a:ext cx="2998788" cy="3443288"/>
          </a:xfrm>
        </p:spPr>
        <p:txBody>
          <a:bodyPr anchor="ctr"/>
          <a:lstStyle>
            <a:lvl1pPr marL="0" indent="0" algn="ctr">
              <a:buFontTx/>
              <a:buNone/>
              <a:defRPr baseline="0"/>
            </a:lvl1pPr>
          </a:lstStyle>
          <a:p>
            <a:pPr lvl="0"/>
            <a:r>
              <a:rPr lang="en-US"/>
              <a:t>Object Goes Here</a:t>
            </a:r>
            <a:endParaRPr lang="en-US" dirty="0"/>
          </a:p>
        </p:txBody>
      </p:sp>
      <p:sp>
        <p:nvSpPr>
          <p:cNvPr id="24" name="Text Placeholder 21"/>
          <p:cNvSpPr>
            <a:spLocks noGrp="1"/>
          </p:cNvSpPr>
          <p:nvPr>
            <p:ph type="body" sz="quarter" idx="19" hasCustomPrompt="1"/>
          </p:nvPr>
        </p:nvSpPr>
        <p:spPr>
          <a:xfrm>
            <a:off x="8239805" y="1371600"/>
            <a:ext cx="2998788" cy="3443288"/>
          </a:xfrm>
        </p:spPr>
        <p:txBody>
          <a:bodyPr anchor="ctr"/>
          <a:lstStyle>
            <a:lvl1pPr marL="0" indent="0" algn="ctr">
              <a:buFontTx/>
              <a:buNone/>
              <a:defRPr baseline="0"/>
            </a:lvl1pPr>
          </a:lstStyle>
          <a:p>
            <a:pPr lvl="0"/>
            <a:r>
              <a:rPr lang="en-US"/>
              <a:t>Object Goes Here</a:t>
            </a:r>
            <a:endParaRPr lang="en-US" dirty="0"/>
          </a:p>
        </p:txBody>
      </p:sp>
      <p:sp>
        <p:nvSpPr>
          <p:cNvPr id="21"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a:t>
            </a:r>
            <a:r>
              <a:rPr lang="en-US" sz="700" b="0" i="0" dirty="0">
                <a:solidFill>
                  <a:schemeClr val="tx1"/>
                </a:solidFill>
                <a:latin typeface="Helvetica Light" charset="0"/>
                <a:ea typeface="Helvetica Light" charset="0"/>
                <a:cs typeface="Helvetica Light" charset="0"/>
              </a:rPr>
              <a:t>2019</a:t>
            </a:r>
            <a:r>
              <a:rPr sz="700" b="0" i="0" dirty="0">
                <a:solidFill>
                  <a:schemeClr val="tx1"/>
                </a:solidFill>
                <a:latin typeface="Helvetica Light" charset="0"/>
                <a:ea typeface="Helvetica Light" charset="0"/>
                <a:cs typeface="Helvetica Light" charset="0"/>
              </a:rPr>
              <a:t> RISELab</a:t>
            </a:r>
          </a:p>
        </p:txBody>
      </p:sp>
      <p:grpSp>
        <p:nvGrpSpPr>
          <p:cNvPr id="25" name="Group"/>
          <p:cNvGrpSpPr/>
          <p:nvPr userDrawn="1"/>
        </p:nvGrpSpPr>
        <p:grpSpPr>
          <a:xfrm>
            <a:off x="11621858" y="6311613"/>
            <a:ext cx="400810" cy="402454"/>
            <a:chOff x="0" y="0"/>
            <a:chExt cx="801618" cy="804906"/>
          </a:xfrm>
        </p:grpSpPr>
        <p:sp>
          <p:nvSpPr>
            <p:cNvPr id="26"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27"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184833695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Content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86" y="470263"/>
            <a:ext cx="7975715" cy="671785"/>
          </a:xfrm>
        </p:spPr>
        <p:txBody>
          <a:bodyPr/>
          <a:lstStyle>
            <a:lvl1pPr>
              <a:defRPr baseline="0"/>
            </a:lvl1pPr>
          </a:lstStyle>
          <a:p>
            <a:r>
              <a:rPr lang="en-US" dirty="0"/>
              <a:t>Slide Title Goes Here</a:t>
            </a:r>
          </a:p>
        </p:txBody>
      </p:sp>
      <p:sp>
        <p:nvSpPr>
          <p:cNvPr id="4" name="Rectangle"/>
          <p:cNvSpPr/>
          <p:nvPr userDrawn="1"/>
        </p:nvSpPr>
        <p:spPr>
          <a:xfrm>
            <a:off x="8932830" y="-3064"/>
            <a:ext cx="3291087" cy="6864127"/>
          </a:xfrm>
          <a:prstGeom prst="rect">
            <a:avLst/>
          </a:prstGeom>
          <a:solidFill>
            <a:srgbClr val="F0F1F3"/>
          </a:solidFill>
          <a:ln w="12700">
            <a:miter lim="400000"/>
          </a:ln>
        </p:spPr>
        <p:txBody>
          <a:bodyPr lIns="25400" tIns="25400" rIns="25400" bIns="25400" anchor="ct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9" name="Text Placeholder 8"/>
          <p:cNvSpPr>
            <a:spLocks noGrp="1"/>
          </p:cNvSpPr>
          <p:nvPr>
            <p:ph type="body" sz="quarter" idx="10" hasCustomPrompt="1"/>
          </p:nvPr>
        </p:nvSpPr>
        <p:spPr>
          <a:xfrm>
            <a:off x="596900" y="1628776"/>
            <a:ext cx="7975600" cy="4341813"/>
          </a:xfrm>
        </p:spPr>
        <p:txBody>
          <a:bodyPr/>
          <a:lstStyle>
            <a:lvl1pPr>
              <a:lnSpc>
                <a:spcPct val="200000"/>
              </a:lnSpc>
              <a:defRPr/>
            </a:lvl1pPr>
          </a:lstStyle>
          <a:p>
            <a:pPr lvl="0"/>
            <a:r>
              <a:rPr lang="en-US" dirty="0"/>
              <a:t>Bullets will look like this</a:t>
            </a:r>
          </a:p>
          <a:p>
            <a:pPr lvl="0"/>
            <a:r>
              <a:rPr lang="en-US" dirty="0"/>
              <a:t>Bullets will look like this</a:t>
            </a:r>
          </a:p>
          <a:p>
            <a:pPr lvl="0"/>
            <a:r>
              <a:rPr lang="en-US" dirty="0"/>
              <a:t>Bullets will look like this</a:t>
            </a:r>
          </a:p>
          <a:p>
            <a:pPr lvl="0"/>
            <a:r>
              <a:rPr lang="en-US" dirty="0"/>
              <a:t>Bullets will look like this</a:t>
            </a:r>
          </a:p>
          <a:p>
            <a:pPr lvl="0"/>
            <a:r>
              <a:rPr lang="en-US" dirty="0"/>
              <a:t>Bullets will look like this</a:t>
            </a:r>
          </a:p>
        </p:txBody>
      </p:sp>
      <p:sp>
        <p:nvSpPr>
          <p:cNvPr id="13" name="Text Placeholder 12"/>
          <p:cNvSpPr>
            <a:spLocks noGrp="1"/>
          </p:cNvSpPr>
          <p:nvPr>
            <p:ph type="body" sz="quarter" idx="11" hasCustomPrompt="1"/>
          </p:nvPr>
        </p:nvSpPr>
        <p:spPr>
          <a:xfrm>
            <a:off x="9258300" y="1628775"/>
            <a:ext cx="2586038" cy="4143375"/>
          </a:xfrm>
        </p:spPr>
        <p:txBody>
          <a:bodyPr/>
          <a:lstStyle>
            <a:lvl1pPr marL="172246" indent="-172246">
              <a:lnSpc>
                <a:spcPct val="150000"/>
              </a:lnSpc>
              <a:spcAft>
                <a:spcPts val="600"/>
              </a:spcAft>
              <a:buClr>
                <a:schemeClr val="accent6"/>
              </a:buClr>
              <a:buSzPct val="50000"/>
              <a:buFontTx/>
              <a:buBlip>
                <a:blip r:embed="rId2"/>
              </a:buBlip>
              <a:tabLst/>
              <a:defRPr sz="1500">
                <a:solidFill>
                  <a:schemeClr val="accent2"/>
                </a:solidFill>
              </a:defRPr>
            </a:lvl1pPr>
            <a:lvl2pPr marL="344493" indent="-172246">
              <a:lnSpc>
                <a:spcPct val="150000"/>
              </a:lnSpc>
              <a:buClr>
                <a:schemeClr val="accent6"/>
              </a:buClr>
              <a:buSzPct val="50000"/>
              <a:buFontTx/>
              <a:buBlip>
                <a:blip r:embed="rId2"/>
              </a:buBlip>
              <a:tabLst>
                <a:tab pos="596114" algn="l"/>
              </a:tabLst>
              <a:defRPr sz="1500">
                <a:solidFill>
                  <a:schemeClr val="accent2"/>
                </a:solidFill>
              </a:defRPr>
            </a:lvl2pPr>
          </a:lstStyle>
          <a:p>
            <a:pPr lvl="0"/>
            <a:r>
              <a:rPr lang="en-US" dirty="0"/>
              <a:t>Bullets</a:t>
            </a:r>
          </a:p>
          <a:p>
            <a:pPr lvl="1"/>
            <a:r>
              <a:rPr lang="en-US" dirty="0"/>
              <a:t>Bullets</a:t>
            </a:r>
          </a:p>
          <a:p>
            <a:pPr lvl="1"/>
            <a:r>
              <a:rPr lang="en-US" dirty="0"/>
              <a:t>Bullets</a:t>
            </a:r>
          </a:p>
          <a:p>
            <a:pPr lvl="0"/>
            <a:r>
              <a:rPr lang="en-US" dirty="0"/>
              <a:t>Bullets</a:t>
            </a:r>
          </a:p>
          <a:p>
            <a:pPr lvl="0"/>
            <a:r>
              <a:rPr lang="en-US" dirty="0"/>
              <a:t>Bullets</a:t>
            </a:r>
          </a:p>
        </p:txBody>
      </p:sp>
      <p:sp>
        <p:nvSpPr>
          <p:cNvPr id="19"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a:t>
            </a:r>
            <a:r>
              <a:rPr lang="en-US" sz="700" b="0" i="0" dirty="0">
                <a:solidFill>
                  <a:schemeClr val="tx1"/>
                </a:solidFill>
                <a:latin typeface="Helvetica Light" charset="0"/>
                <a:ea typeface="Helvetica Light" charset="0"/>
                <a:cs typeface="Helvetica Light" charset="0"/>
              </a:rPr>
              <a:t>2019</a:t>
            </a:r>
            <a:r>
              <a:rPr sz="700" b="0" i="0" dirty="0">
                <a:solidFill>
                  <a:schemeClr val="tx1"/>
                </a:solidFill>
                <a:latin typeface="Helvetica Light" charset="0"/>
                <a:ea typeface="Helvetica Light" charset="0"/>
                <a:cs typeface="Helvetica Light" charset="0"/>
              </a:rPr>
              <a:t> RISELab</a:t>
            </a:r>
          </a:p>
        </p:txBody>
      </p:sp>
      <p:grpSp>
        <p:nvGrpSpPr>
          <p:cNvPr id="20" name="Group"/>
          <p:cNvGrpSpPr/>
          <p:nvPr userDrawn="1"/>
        </p:nvGrpSpPr>
        <p:grpSpPr>
          <a:xfrm>
            <a:off x="11621858" y="6311613"/>
            <a:ext cx="400810" cy="402454"/>
            <a:chOff x="0" y="0"/>
            <a:chExt cx="801618" cy="804906"/>
          </a:xfrm>
        </p:grpSpPr>
        <p:sp>
          <p:nvSpPr>
            <p:cNvPr id="21"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22"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3521230784"/>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Slide Title Goes Here</a:t>
            </a:r>
          </a:p>
        </p:txBody>
      </p:sp>
      <p:sp>
        <p:nvSpPr>
          <p:cNvPr id="6" name="Slide Numbe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
        <p:nvSpPr>
          <p:cNvPr id="8"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a:r>
              <a:rPr sz="700" b="0" i="0" dirty="0">
                <a:solidFill>
                  <a:schemeClr val="tx1"/>
                </a:solidFill>
                <a:latin typeface="Helvetica Light" charset="0"/>
                <a:ea typeface="Helvetica Light" charset="0"/>
                <a:cs typeface="Helvetica Light" charset="0"/>
              </a:rPr>
              <a:t>©</a:t>
            </a:r>
            <a:r>
              <a:rPr lang="en-US" sz="700" b="0" i="0" dirty="0">
                <a:solidFill>
                  <a:schemeClr val="tx1"/>
                </a:solidFill>
                <a:latin typeface="Helvetica Light" charset="0"/>
                <a:ea typeface="Helvetica Light" charset="0"/>
                <a:cs typeface="Helvetica Light" charset="0"/>
              </a:rPr>
              <a:t>2019</a:t>
            </a:r>
            <a:r>
              <a:rPr sz="700" b="0" i="0" dirty="0">
                <a:solidFill>
                  <a:schemeClr val="tx1"/>
                </a:solidFill>
                <a:latin typeface="Helvetica Light" charset="0"/>
                <a:ea typeface="Helvetica Light" charset="0"/>
                <a:cs typeface="Helvetica Light" charset="0"/>
              </a:rPr>
              <a:t> RISELab</a:t>
            </a:r>
          </a:p>
        </p:txBody>
      </p:sp>
      <p:grpSp>
        <p:nvGrpSpPr>
          <p:cNvPr id="9" name="Group"/>
          <p:cNvGrpSpPr/>
          <p:nvPr userDrawn="1"/>
        </p:nvGrpSpPr>
        <p:grpSpPr>
          <a:xfrm>
            <a:off x="11621858" y="6311613"/>
            <a:ext cx="400810" cy="402454"/>
            <a:chOff x="0" y="0"/>
            <a:chExt cx="801618" cy="804906"/>
          </a:xfrm>
        </p:grpSpPr>
        <p:sp>
          <p:nvSpPr>
            <p:cNvPr id="14"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15"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Tree>
    <p:extLst>
      <p:ext uri="{BB962C8B-B14F-4D97-AF65-F5344CB8AC3E}">
        <p14:creationId xmlns:p14="http://schemas.microsoft.com/office/powerpoint/2010/main" val="287668039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8836-A4A5-244F-BC43-DB2090150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BD0F59-0A2C-EC43-8B87-931CABF63E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2F1203-78CA-AE46-B6B0-922D299E5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833E2-AF90-0E40-8929-E926C0A73028}"/>
              </a:ext>
            </a:extLst>
          </p:cNvPr>
          <p:cNvSpPr>
            <a:spLocks noGrp="1"/>
          </p:cNvSpPr>
          <p:nvPr>
            <p:ph type="dt" sz="half" idx="10"/>
          </p:nvPr>
        </p:nvSpPr>
        <p:spPr/>
        <p:txBody>
          <a:bodyPr/>
          <a:lstStyle/>
          <a:p>
            <a:fld id="{38C54239-A057-B44E-B2E4-75C03786B4E4}" type="datetimeFigureOut">
              <a:rPr lang="en-US" smtClean="0"/>
              <a:t>4/3/22</a:t>
            </a:fld>
            <a:endParaRPr lang="en-US"/>
          </a:p>
        </p:txBody>
      </p:sp>
      <p:sp>
        <p:nvSpPr>
          <p:cNvPr id="6" name="Footer Placeholder 5">
            <a:extLst>
              <a:ext uri="{FF2B5EF4-FFF2-40B4-BE49-F238E27FC236}">
                <a16:creationId xmlns:a16="http://schemas.microsoft.com/office/drawing/2014/main" id="{6A557D29-0DBE-E341-9D3F-5B5F809AF5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CD7EC-95D1-2F4A-B9D0-A40F17230B6A}"/>
              </a:ext>
            </a:extLst>
          </p:cNvPr>
          <p:cNvSpPr>
            <a:spLocks noGrp="1"/>
          </p:cNvSpPr>
          <p:nvPr>
            <p:ph type="sldNum" sz="quarter" idx="12"/>
          </p:nvPr>
        </p:nvSpPr>
        <p:spPr/>
        <p:txBody>
          <a:bodyPr/>
          <a:lstStyle/>
          <a:p>
            <a:fld id="{288031DB-4802-D74D-9B9A-C106AF0C617C}" type="slidenum">
              <a:rPr lang="en-US" smtClean="0"/>
              <a:t>‹#›</a:t>
            </a:fld>
            <a:endParaRPr lang="en-US"/>
          </a:p>
        </p:txBody>
      </p:sp>
    </p:spTree>
    <p:extLst>
      <p:ext uri="{BB962C8B-B14F-4D97-AF65-F5344CB8AC3E}">
        <p14:creationId xmlns:p14="http://schemas.microsoft.com/office/powerpoint/2010/main" val="14583385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Slide Title Goes Here</a:t>
            </a:r>
          </a:p>
        </p:txBody>
      </p:sp>
    </p:spTree>
    <p:extLst>
      <p:ext uri="{BB962C8B-B14F-4D97-AF65-F5344CB8AC3E}">
        <p14:creationId xmlns:p14="http://schemas.microsoft.com/office/powerpoint/2010/main" val="988340025"/>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44089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Quote Slide Option 2">
    <p:bg>
      <p:bgPr>
        <a:solidFill>
          <a:schemeClr val="accent1"/>
        </a:solidFill>
        <a:effectLst/>
      </p:bgPr>
    </p:bg>
    <p:spTree>
      <p:nvGrpSpPr>
        <p:cNvPr id="1" name=""/>
        <p:cNvGrpSpPr/>
        <p:nvPr/>
      </p:nvGrpSpPr>
      <p:grpSpPr>
        <a:xfrm>
          <a:off x="0" y="0"/>
          <a:ext cx="0" cy="0"/>
          <a:chOff x="0" y="0"/>
          <a:chExt cx="0" cy="0"/>
        </a:xfrm>
      </p:grpSpPr>
      <p:pic>
        <p:nvPicPr>
          <p:cNvPr id="221" name="Quote-Image-Orange.jpg" descr="Quote-Image-Orange.jpg"/>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222" name="“Quote text will go here”"/>
          <p:cNvSpPr txBox="1">
            <a:spLocks noGrp="1"/>
          </p:cNvSpPr>
          <p:nvPr>
            <p:ph type="body" sz="quarter" idx="13"/>
          </p:nvPr>
        </p:nvSpPr>
        <p:spPr>
          <a:xfrm>
            <a:off x="766028" y="2577470"/>
            <a:ext cx="10659944" cy="830997"/>
          </a:xfrm>
          <a:prstGeom prst="rect">
            <a:avLst/>
          </a:prstGeom>
        </p:spPr>
        <p:txBody>
          <a:bodyPr anchor="ctr">
            <a:spAutoFit/>
          </a:bodyPr>
          <a:lstStyle>
            <a:lvl1pPr marL="0" indent="0" algn="ctr">
              <a:lnSpc>
                <a:spcPct val="100000"/>
              </a:lnSpc>
              <a:buFontTx/>
              <a:buNone/>
              <a:defRPr sz="4800" b="0">
                <a:solidFill>
                  <a:srgbClr val="FFFFFF"/>
                </a:solidFill>
              </a:defRPr>
            </a:lvl1pPr>
          </a:lstStyle>
          <a:p>
            <a:pPr lvl="0"/>
            <a:r>
              <a:rPr lang="en-US" dirty="0"/>
              <a:t>Click to edit Master text styles</a:t>
            </a:r>
          </a:p>
        </p:txBody>
      </p:sp>
      <p:sp>
        <p:nvSpPr>
          <p:cNvPr id="223" name="ATTRIBUTION HERE"/>
          <p:cNvSpPr txBox="1">
            <a:spLocks noGrp="1"/>
          </p:cNvSpPr>
          <p:nvPr>
            <p:ph type="body" sz="quarter" idx="14"/>
          </p:nvPr>
        </p:nvSpPr>
        <p:spPr>
          <a:xfrm>
            <a:off x="766028" y="4605953"/>
            <a:ext cx="10659944" cy="507831"/>
          </a:xfrm>
          <a:prstGeom prst="rect">
            <a:avLst/>
          </a:prstGeom>
        </p:spPr>
        <p:txBody>
          <a:bodyPr anchor="ctr">
            <a:spAutoFit/>
          </a:bodyPr>
          <a:lstStyle>
            <a:lvl1pPr marL="0" indent="0" algn="ctr">
              <a:lnSpc>
                <a:spcPct val="100000"/>
              </a:lnSpc>
              <a:buFontTx/>
              <a:buNone/>
              <a:defRPr sz="2700" b="0" cap="none" baseline="0">
                <a:solidFill>
                  <a:schemeClr val="accent1"/>
                </a:solidFill>
              </a:defRPr>
            </a:lvl1pPr>
          </a:lstStyle>
          <a:p>
            <a:pPr lvl="0"/>
            <a:r>
              <a:rPr lang="en-US"/>
              <a:t>Click to edit Master text styles</a:t>
            </a:r>
          </a:p>
        </p:txBody>
      </p:sp>
      <p:sp>
        <p:nvSpPr>
          <p:cNvPr id="10" name="©2017 RISELab"/>
          <p:cNvSpPr txBox="1"/>
          <p:nvPr userDrawn="1"/>
        </p:nvSpPr>
        <p:spPr>
          <a:xfrm>
            <a:off x="5748150" y="6555185"/>
            <a:ext cx="695704" cy="15901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marL="0" marR="0" indent="0" algn="ctr" defTabSz="412756" rtl="0" fontAlgn="auto" latinLnBrk="0" hangingPunct="0">
              <a:lnSpc>
                <a:spcPct val="100000"/>
              </a:lnSpc>
              <a:spcBef>
                <a:spcPts val="0"/>
              </a:spcBef>
              <a:spcAft>
                <a:spcPts val="0"/>
              </a:spcAft>
              <a:buClrTx/>
              <a:buSzTx/>
              <a:buFontTx/>
              <a:buNone/>
              <a:tabLst/>
            </a:pPr>
            <a:r>
              <a:rPr kumimoji="0" sz="700" b="0" i="0" u="none" strike="noStrike" cap="none" spc="0" normalizeH="0" baseline="0" dirty="0">
                <a:ln>
                  <a:noFill/>
                </a:ln>
                <a:solidFill>
                  <a:schemeClr val="bg1"/>
                </a:solidFill>
                <a:effectLst/>
                <a:uFillTx/>
                <a:latin typeface="Helvetica Light" charset="0"/>
                <a:ea typeface="Helvetica Light" charset="0"/>
                <a:cs typeface="Helvetica Light" charset="0"/>
                <a:sym typeface="Helvetica Light"/>
              </a:rPr>
              <a:t>©</a:t>
            </a:r>
            <a:r>
              <a:rPr kumimoji="0" lang="en-US" sz="700" b="0" i="0" u="none" strike="noStrike" cap="none" spc="0" normalizeH="0" baseline="0" dirty="0">
                <a:ln>
                  <a:noFill/>
                </a:ln>
                <a:solidFill>
                  <a:schemeClr val="bg1"/>
                </a:solidFill>
                <a:effectLst/>
                <a:uFillTx/>
                <a:latin typeface="Helvetica Light" charset="0"/>
                <a:ea typeface="Helvetica Light" charset="0"/>
                <a:cs typeface="Helvetica Light" charset="0"/>
                <a:sym typeface="Helvetica Light"/>
              </a:rPr>
              <a:t>2019</a:t>
            </a:r>
            <a:r>
              <a:rPr kumimoji="0" sz="700" b="0" i="0" u="none" strike="noStrike" cap="none" spc="0" normalizeH="0" baseline="0" dirty="0">
                <a:ln>
                  <a:noFill/>
                </a:ln>
                <a:solidFill>
                  <a:schemeClr val="bg1"/>
                </a:solidFill>
                <a:effectLst/>
                <a:uFillTx/>
                <a:latin typeface="Helvetica Light" charset="0"/>
                <a:ea typeface="Helvetica Light" charset="0"/>
                <a:cs typeface="Helvetica Light" charset="0"/>
                <a:sym typeface="Helvetica Light"/>
              </a:rPr>
              <a:t> RISELab</a:t>
            </a:r>
          </a:p>
        </p:txBody>
      </p:sp>
      <p:grpSp>
        <p:nvGrpSpPr>
          <p:cNvPr id="12" name="Group"/>
          <p:cNvGrpSpPr/>
          <p:nvPr userDrawn="1"/>
        </p:nvGrpSpPr>
        <p:grpSpPr>
          <a:xfrm>
            <a:off x="11621858" y="6311613"/>
            <a:ext cx="400810" cy="402454"/>
            <a:chOff x="0" y="0"/>
            <a:chExt cx="801618" cy="804906"/>
          </a:xfrm>
        </p:grpSpPr>
        <p:sp>
          <p:nvSpPr>
            <p:cNvPr id="13" name="Triangle"/>
            <p:cNvSpPr/>
            <p:nvPr/>
          </p:nvSpPr>
          <p:spPr>
            <a:xfrm rot="1560000">
              <a:off x="385577" y="164378"/>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3"/>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sp>
          <p:nvSpPr>
            <p:cNvPr id="14" name="Triangle"/>
            <p:cNvSpPr/>
            <p:nvPr/>
          </p:nvSpPr>
          <p:spPr>
            <a:xfrm rot="1590000" flipH="1">
              <a:off x="119476" y="34739"/>
              <a:ext cx="298360" cy="605788"/>
            </a:xfrm>
            <a:custGeom>
              <a:avLst/>
              <a:gdLst/>
              <a:ahLst/>
              <a:cxnLst>
                <a:cxn ang="0">
                  <a:pos x="wd2" y="hd2"/>
                </a:cxn>
                <a:cxn ang="5400000">
                  <a:pos x="wd2" y="hd2"/>
                </a:cxn>
                <a:cxn ang="10800000">
                  <a:pos x="wd2" y="hd2"/>
                </a:cxn>
                <a:cxn ang="16200000">
                  <a:pos x="wd2" y="hd2"/>
                </a:cxn>
              </a:cxnLst>
              <a:rect l="0" t="0" r="r" b="b"/>
              <a:pathLst>
                <a:path w="21600" h="21600" extrusionOk="0">
                  <a:moveTo>
                    <a:pt x="138" y="0"/>
                  </a:moveTo>
                  <a:lnTo>
                    <a:pt x="0" y="17590"/>
                  </a:lnTo>
                  <a:lnTo>
                    <a:pt x="21600" y="21600"/>
                  </a:lnTo>
                  <a:lnTo>
                    <a:pt x="138" y="0"/>
                  </a:lnTo>
                  <a:close/>
                </a:path>
              </a:pathLst>
            </a:custGeom>
            <a:solidFill>
              <a:schemeClr val="accent1"/>
            </a:solidFill>
            <a:ln w="12700" cap="flat">
              <a:noFill/>
              <a:miter lim="400000"/>
            </a:ln>
            <a:effectLst/>
          </p:spPr>
          <p:txBody>
            <a:bodyPr wrap="square" lIns="50800" tIns="50800" rIns="50800" bIns="50800" numCol="1" anchor="ctr">
              <a:noAutofit/>
            </a:bodyPr>
            <a:lstStyle/>
            <a:p>
              <a:pPr defTabSz="412756">
                <a:lnSpc>
                  <a:spcPct val="100000"/>
                </a:lnSpc>
                <a:spcBef>
                  <a:spcPts val="0"/>
                </a:spcBef>
                <a:defRPr sz="3200">
                  <a:solidFill>
                    <a:srgbClr val="FFFFFF"/>
                  </a:solidFill>
                  <a:latin typeface="Helvetica Light"/>
                  <a:ea typeface="Helvetica Light"/>
                  <a:cs typeface="Helvetica Light"/>
                  <a:sym typeface="Helvetica Light"/>
                </a:defRPr>
              </a:pPr>
              <a:endParaRPr sz="1600"/>
            </a:p>
          </p:txBody>
        </p:sp>
      </p:grpSp>
      <p:sp>
        <p:nvSpPr>
          <p:cNvPr id="15" name="Slide Number">
            <a:extLst>
              <a:ext uri="{FF2B5EF4-FFF2-40B4-BE49-F238E27FC236}">
                <a16:creationId xmlns:a16="http://schemas.microsoft.com/office/drawing/2014/main" id="{EB3C26CC-F350-D443-A8E2-98D212239C48}"/>
              </a:ext>
            </a:extLst>
          </p:cNvPr>
          <p:cNvSpPr txBox="1">
            <a:spLocks/>
          </p:cNvSpPr>
          <p:nvPr userDrawn="1"/>
        </p:nvSpPr>
        <p:spPr>
          <a:xfrm>
            <a:off x="344108" y="6459525"/>
            <a:ext cx="196660" cy="171451"/>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1500"/>
              </a:spcBef>
              <a:spcAft>
                <a:spcPts val="0"/>
              </a:spcAft>
              <a:buClrTx/>
              <a:buSzTx/>
              <a:buFontTx/>
              <a:buNone/>
              <a:tabLst/>
              <a:defRPr kumimoji="0" sz="1200" b="0" i="0" u="none" strike="noStrike" cap="none" spc="0" normalizeH="0" baseline="0">
                <a:ln>
                  <a:noFill/>
                </a:ln>
                <a:solidFill>
                  <a:schemeClr val="bg1"/>
                </a:solidFill>
                <a:effectLst/>
                <a:uFillTx/>
                <a:latin typeface="+mn-lt"/>
                <a:ea typeface="+mn-ea"/>
                <a:cs typeface="+mn-cs"/>
                <a:sym typeface="Helvetica"/>
              </a:defRPr>
            </a:lvl1pPr>
            <a:lvl2pPr marL="0" marR="0" indent="228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2pPr>
            <a:lvl3pPr marL="0" marR="0" indent="457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3pPr>
            <a:lvl4pPr marL="0" marR="0" indent="685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4pPr>
            <a:lvl5pPr marL="0" marR="0" indent="9144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5pPr>
            <a:lvl6pPr marL="0" marR="0" indent="11430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6pPr>
            <a:lvl7pPr marL="0" marR="0" indent="13716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7pPr>
            <a:lvl8pPr marL="0" marR="0" indent="16002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8pPr>
            <a:lvl9pPr marL="0" marR="0" indent="182880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lvl9pPr>
          </a:lstStyle>
          <a:p>
            <a:fld id="{86CB4B4D-7CA3-9044-876B-883B54F8677D}" type="slidenum">
              <a:rPr lang="uk-UA" sz="600" smtClean="0">
                <a:solidFill>
                  <a:schemeClr val="tx1"/>
                </a:solidFill>
              </a:rPr>
              <a:pPr/>
              <a:t>‹#›</a:t>
            </a:fld>
            <a:endParaRPr lang="uk-UA" sz="600" dirty="0">
              <a:solidFill>
                <a:schemeClr val="tx1"/>
              </a:solidFill>
            </a:endParaRPr>
          </a:p>
        </p:txBody>
      </p:sp>
    </p:spTree>
    <p:extLst>
      <p:ext uri="{BB962C8B-B14F-4D97-AF65-F5344CB8AC3E}">
        <p14:creationId xmlns:p14="http://schemas.microsoft.com/office/powerpoint/2010/main" val="197993473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Outline">
  <p:cSld name="1_Outline">
    <p:spTree>
      <p:nvGrpSpPr>
        <p:cNvPr id="1" name="Shape 18"/>
        <p:cNvGrpSpPr/>
        <p:nvPr/>
      </p:nvGrpSpPr>
      <p:grpSpPr>
        <a:xfrm>
          <a:off x="0" y="0"/>
          <a:ext cx="0" cy="0"/>
          <a:chOff x="0" y="0"/>
          <a:chExt cx="0" cy="0"/>
        </a:xfrm>
      </p:grpSpPr>
      <p:sp>
        <p:nvSpPr>
          <p:cNvPr id="19" name="Google Shape;19;p3"/>
          <p:cNvSpPr/>
          <p:nvPr/>
        </p:nvSpPr>
        <p:spPr>
          <a:xfrm>
            <a:off x="0" y="0"/>
            <a:ext cx="3234918" cy="6883400"/>
          </a:xfrm>
          <a:prstGeom prst="rect">
            <a:avLst/>
          </a:prstGeom>
          <a:solidFill>
            <a:schemeClr val="accent1"/>
          </a:solidFill>
          <a:ln>
            <a:noFill/>
          </a:ln>
          <a:effectLst>
            <a:outerShdw blurRad="38100" dist="25400" dir="5400000" rotWithShape="0">
              <a:srgbClr val="000000">
                <a:alpha val="49803"/>
              </a:srgbClr>
            </a:outerShdw>
          </a:effectLst>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3000"/>
              <a:buFont typeface="Helvetica Neue Light"/>
              <a:buNone/>
            </a:pPr>
            <a:endParaRPr sz="1500" b="0" i="0" u="none" strike="noStrike" cap="none">
              <a:solidFill>
                <a:srgbClr val="53585F"/>
              </a:solidFill>
              <a:latin typeface="Helvetica Neue"/>
              <a:ea typeface="Helvetica Neue"/>
              <a:cs typeface="Helvetica Neue"/>
              <a:sym typeface="Helvetica Neue"/>
            </a:endParaRPr>
          </a:p>
        </p:txBody>
      </p:sp>
      <p:sp>
        <p:nvSpPr>
          <p:cNvPr id="20" name="Google Shape;20;p3"/>
          <p:cNvSpPr txBox="1">
            <a:spLocks noGrp="1"/>
          </p:cNvSpPr>
          <p:nvPr>
            <p:ph type="body" idx="1"/>
          </p:nvPr>
        </p:nvSpPr>
        <p:spPr>
          <a:xfrm>
            <a:off x="407765" y="516430"/>
            <a:ext cx="2381547" cy="1392689"/>
          </a:xfrm>
          <a:prstGeom prst="rect">
            <a:avLst/>
          </a:prstGeom>
          <a:noFill/>
          <a:ln>
            <a:noFill/>
          </a:ln>
        </p:spPr>
        <p:txBody>
          <a:bodyPr spcFirstLastPara="1" wrap="square" lIns="91425" tIns="91425" rIns="91425" bIns="91425" anchor="t" anchorCtr="0"/>
          <a:lstStyle>
            <a:lvl1pPr marL="228600" marR="0" lvl="0" indent="-114300" algn="l" rtl="0">
              <a:lnSpc>
                <a:spcPct val="107692"/>
              </a:lnSpc>
              <a:spcBef>
                <a:spcPts val="0"/>
              </a:spcBef>
              <a:spcAft>
                <a:spcPts val="0"/>
              </a:spcAft>
              <a:buClr>
                <a:srgbClr val="FFFFFF"/>
              </a:buClr>
              <a:buSzPts val="3250"/>
              <a:buFont typeface="Helvetica Neue"/>
              <a:buNone/>
              <a:defRPr sz="3250" b="1" i="0" u="none" strike="noStrike" cap="none">
                <a:solidFill>
                  <a:srgbClr val="FFFFFF"/>
                </a:solidFill>
                <a:latin typeface="Helvetica Neue"/>
                <a:ea typeface="Helvetica Neue"/>
                <a:cs typeface="Helvetica Neue"/>
                <a:sym typeface="Helvetica Neue"/>
              </a:defRPr>
            </a:lvl1pPr>
            <a:lvl2pPr marL="457200" marR="0" lvl="1" indent="-169863" algn="l" rtl="0">
              <a:lnSpc>
                <a:spcPct val="200000"/>
              </a:lnSpc>
              <a:spcBef>
                <a:spcPts val="0"/>
              </a:spcBef>
              <a:spcAft>
                <a:spcPts val="0"/>
              </a:spcAft>
              <a:buClr>
                <a:schemeClr val="dk1"/>
              </a:buClr>
              <a:buSzPts val="1750"/>
              <a:buFont typeface="Helvetica Neue"/>
              <a:buChar char="•"/>
              <a:defRPr sz="1750" b="0" i="0" u="none" strike="noStrike" cap="none">
                <a:solidFill>
                  <a:schemeClr val="dk1"/>
                </a:solidFill>
                <a:latin typeface="Helvetica Neue"/>
                <a:ea typeface="Helvetica Neue"/>
                <a:cs typeface="Helvetica Neue"/>
                <a:sym typeface="Helvetica Neue"/>
              </a:defRPr>
            </a:lvl2pPr>
            <a:lvl3pPr marL="685800" marR="0" lvl="2" indent="-196850" algn="l" rtl="0">
              <a:lnSpc>
                <a:spcPct val="269230"/>
              </a:lnSpc>
              <a:spcBef>
                <a:spcPts val="0"/>
              </a:spcBef>
              <a:spcAft>
                <a:spcPts val="0"/>
              </a:spcAft>
              <a:buClr>
                <a:srgbClr val="4489BD"/>
              </a:buClr>
              <a:buSzPts val="2600"/>
              <a:buFont typeface="Arial"/>
              <a:buChar char="•"/>
              <a:defRPr sz="1300" b="0" i="0" u="none" strike="noStrike" cap="none">
                <a:solidFill>
                  <a:schemeClr val="dk1"/>
                </a:solidFill>
                <a:latin typeface="Helvetica Neue"/>
                <a:ea typeface="Helvetica Neue"/>
                <a:cs typeface="Helvetica Neue"/>
                <a:sym typeface="Helvetica Neue"/>
              </a:defRPr>
            </a:lvl3pPr>
            <a:lvl4pPr marL="914400" marR="0" lvl="3" indent="-114300" algn="l" rtl="0">
              <a:lnSpc>
                <a:spcPct val="15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4pPr>
            <a:lvl5pPr marL="1143000" marR="0" lvl="4" indent="-114300" algn="l" rtl="0">
              <a:lnSpc>
                <a:spcPct val="15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5pPr>
            <a:lvl6pPr marL="1371600" marR="0" lvl="5" indent="-114300" algn="l" rtl="0">
              <a:lnSpc>
                <a:spcPct val="10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6pPr>
            <a:lvl7pPr marL="1600200" marR="0" lvl="6" indent="-114300" algn="l" rtl="0">
              <a:lnSpc>
                <a:spcPct val="10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7pPr>
            <a:lvl8pPr marL="1828800" marR="0" lvl="7" indent="-114300" algn="l" rtl="0">
              <a:lnSpc>
                <a:spcPct val="10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8pPr>
            <a:lvl9pPr marL="2057400" marR="0" lvl="8" indent="-114300" algn="l" rtl="0">
              <a:lnSpc>
                <a:spcPct val="100000"/>
              </a:lnSpc>
              <a:spcBef>
                <a:spcPts val="0"/>
              </a:spcBef>
              <a:spcAft>
                <a:spcPts val="0"/>
              </a:spcAft>
              <a:buClr>
                <a:srgbClr val="00265B"/>
              </a:buClr>
              <a:buSzPts val="6500"/>
              <a:buFont typeface="Helvetica Neue"/>
              <a:buNone/>
              <a:defRPr sz="3250" b="1" i="0" u="none" strike="noStrike" cap="none">
                <a:solidFill>
                  <a:srgbClr val="00265B"/>
                </a:solidFill>
                <a:latin typeface="Helvetica Neue"/>
                <a:ea typeface="Helvetica Neue"/>
                <a:cs typeface="Helvetica Neue"/>
                <a:sym typeface="Helvetica Neue"/>
              </a:defRPr>
            </a:lvl9pPr>
          </a:lstStyle>
          <a:p>
            <a:endParaRPr/>
          </a:p>
        </p:txBody>
      </p:sp>
      <p:sp>
        <p:nvSpPr>
          <p:cNvPr id="21" name="Google Shape;21;p3"/>
          <p:cNvSpPr txBox="1">
            <a:spLocks noGrp="1"/>
          </p:cNvSpPr>
          <p:nvPr>
            <p:ph type="sldNum" idx="12"/>
          </p:nvPr>
        </p:nvSpPr>
        <p:spPr>
          <a:xfrm>
            <a:off x="344106" y="6473479"/>
            <a:ext cx="196650" cy="1714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chemeClr val="lt1"/>
              </a:buClr>
              <a:buSzPts val="1200"/>
              <a:buFont typeface="Helvetica Neue"/>
              <a:buNone/>
              <a:defRPr sz="600" b="0" i="0" u="none" strike="noStrike" cap="none">
                <a:solidFill>
                  <a:schemeClr val="lt1"/>
                </a:solidFill>
                <a:latin typeface="Helvetica Neue"/>
                <a:ea typeface="Helvetica Neue"/>
                <a:cs typeface="Helvetica Neue"/>
                <a:sym typeface="Helvetica Neue"/>
              </a:defRPr>
            </a:lvl9pPr>
          </a:lstStyle>
          <a:p>
            <a:fld id="{00000000-1234-1234-1234-123412341234}" type="slidenum">
              <a:rPr lang="en-US" smtClean="0"/>
              <a:pPr/>
              <a:t>‹#›</a:t>
            </a:fld>
            <a:endParaRPr lang="en-US"/>
          </a:p>
        </p:txBody>
      </p:sp>
      <p:sp>
        <p:nvSpPr>
          <p:cNvPr id="22" name="Google Shape;22;p3"/>
          <p:cNvSpPr txBox="1"/>
          <p:nvPr/>
        </p:nvSpPr>
        <p:spPr>
          <a:xfrm>
            <a:off x="5747778" y="6479852"/>
            <a:ext cx="696450" cy="158700"/>
          </a:xfrm>
          <a:prstGeom prst="rect">
            <a:avLst/>
          </a:prstGeom>
          <a:no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chemeClr val="dk1"/>
              </a:buClr>
              <a:buSzPts val="1400"/>
              <a:buFont typeface="Helvetica Neue Light"/>
              <a:buNone/>
            </a:pPr>
            <a:r>
              <a:rPr lang="en-US" sz="700" b="0" i="0" u="none" strike="noStrike" cap="none">
                <a:solidFill>
                  <a:schemeClr val="dk1"/>
                </a:solidFill>
                <a:latin typeface="Helvetica Neue Light"/>
                <a:ea typeface="Helvetica Neue Light"/>
                <a:cs typeface="Helvetica Neue Light"/>
                <a:sym typeface="Helvetica Neue Light"/>
              </a:rPr>
              <a:t>©201</a:t>
            </a:r>
            <a:r>
              <a:rPr lang="en-US" sz="900">
                <a:solidFill>
                  <a:schemeClr val="dk1"/>
                </a:solidFill>
                <a:latin typeface="Helvetica Neue Light"/>
                <a:ea typeface="Helvetica Neue Light"/>
                <a:cs typeface="Helvetica Neue Light"/>
                <a:sym typeface="Helvetica Neue Light"/>
              </a:rPr>
              <a:t>9</a:t>
            </a:r>
            <a:r>
              <a:rPr lang="en-US" sz="700" b="0" i="0" u="none" strike="noStrike" cap="none">
                <a:solidFill>
                  <a:schemeClr val="dk1"/>
                </a:solidFill>
                <a:latin typeface="Helvetica Neue Light"/>
                <a:ea typeface="Helvetica Neue Light"/>
                <a:cs typeface="Helvetica Neue Light"/>
                <a:sym typeface="Helvetica Neue Light"/>
              </a:rPr>
              <a:t> RISELab</a:t>
            </a:r>
            <a:endParaRPr sz="900"/>
          </a:p>
        </p:txBody>
      </p:sp>
      <p:grpSp>
        <p:nvGrpSpPr>
          <p:cNvPr id="23" name="Google Shape;23;p3"/>
          <p:cNvGrpSpPr/>
          <p:nvPr/>
        </p:nvGrpSpPr>
        <p:grpSpPr>
          <a:xfrm>
            <a:off x="11600689" y="6236090"/>
            <a:ext cx="400810" cy="402455"/>
            <a:chOff x="-1" y="-1"/>
            <a:chExt cx="801620" cy="804909"/>
          </a:xfrm>
        </p:grpSpPr>
        <p:sp>
          <p:nvSpPr>
            <p:cNvPr id="24" name="Google Shape;24;p3"/>
            <p:cNvSpPr/>
            <p:nvPr/>
          </p:nvSpPr>
          <p:spPr>
            <a:xfrm rot="1560000">
              <a:off x="385577" y="164378"/>
              <a:ext cx="298360" cy="605788"/>
            </a:xfrm>
            <a:custGeom>
              <a:avLst/>
              <a:gdLst/>
              <a:ahLst/>
              <a:cxnLst/>
              <a:rect l="l" t="t" r="r" b="b"/>
              <a:pathLst>
                <a:path w="120000" h="120000" extrusionOk="0">
                  <a:moveTo>
                    <a:pt x="766" y="0"/>
                  </a:moveTo>
                  <a:lnTo>
                    <a:pt x="0" y="97722"/>
                  </a:lnTo>
                  <a:lnTo>
                    <a:pt x="120000" y="120000"/>
                  </a:lnTo>
                  <a:lnTo>
                    <a:pt x="766" y="0"/>
                  </a:lnTo>
                  <a:close/>
                </a:path>
              </a:pathLst>
            </a:cu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Light"/>
                <a:buNone/>
              </a:pPr>
              <a:endParaRPr sz="1500" b="0" i="0" u="none" strike="noStrike" cap="none">
                <a:solidFill>
                  <a:srgbClr val="53585F"/>
                </a:solidFill>
                <a:latin typeface="Helvetica Neue"/>
                <a:ea typeface="Helvetica Neue"/>
                <a:cs typeface="Helvetica Neue"/>
                <a:sym typeface="Helvetica Neue"/>
              </a:endParaRPr>
            </a:p>
          </p:txBody>
        </p:sp>
        <p:sp>
          <p:nvSpPr>
            <p:cNvPr id="25" name="Google Shape;25;p3"/>
            <p:cNvSpPr/>
            <p:nvPr/>
          </p:nvSpPr>
          <p:spPr>
            <a:xfrm rot="1590000" flipH="1">
              <a:off x="119476" y="34739"/>
              <a:ext cx="298360" cy="605788"/>
            </a:xfrm>
            <a:custGeom>
              <a:avLst/>
              <a:gdLst/>
              <a:ahLst/>
              <a:cxnLst/>
              <a:rect l="l" t="t" r="r" b="b"/>
              <a:pathLst>
                <a:path w="120000" h="120000" extrusionOk="0">
                  <a:moveTo>
                    <a:pt x="766" y="0"/>
                  </a:moveTo>
                  <a:lnTo>
                    <a:pt x="0" y="97722"/>
                  </a:lnTo>
                  <a:lnTo>
                    <a:pt x="120000" y="120000"/>
                  </a:lnTo>
                  <a:lnTo>
                    <a:pt x="766" y="0"/>
                  </a:lnTo>
                  <a:close/>
                </a:path>
              </a:pathLst>
            </a:cu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Light"/>
                <a:buNone/>
              </a:pPr>
              <a:endParaRPr sz="1500" b="0" i="0" u="none" strike="noStrike" cap="none">
                <a:solidFill>
                  <a:srgbClr val="53585F"/>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765855201"/>
      </p:ext>
    </p:extLst>
  </p:cSld>
  <p:clrMapOvr>
    <a:masterClrMapping/>
  </p:clrMapOvr>
  <p:extLst>
    <p:ext uri="{DCECCB84-F9BA-43D5-87BE-67443E8EF086}">
      <p15:sldGuideLst xmlns:p15="http://schemas.microsoft.com/office/powerpoint/2012/main">
        <p15:guide id="1" orient="horz" pos="8364">
          <p15:clr>
            <a:srgbClr val="F9AD4C"/>
          </p15:clr>
        </p15:guide>
        <p15:guide id="2" pos="15120">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Blank">
  <p:cSld name="3_Blank">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596785" y="470262"/>
            <a:ext cx="10515600" cy="671785"/>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6500"/>
              <a:buFont typeface="Helvetica Neue"/>
              <a:buNone/>
              <a:defRPr sz="3250" b="1" i="0" u="none" strike="noStrike" cap="none">
                <a:solidFill>
                  <a:schemeClr val="accent1"/>
                </a:solidFill>
                <a:latin typeface="Helvetica Neue"/>
                <a:ea typeface="Helvetica Neue"/>
                <a:cs typeface="Helvetica Neue"/>
                <a:sym typeface="Helvetica Neue"/>
              </a:defRPr>
            </a:lvl1pPr>
            <a:lvl2pPr marL="0" marR="0" lvl="1" indent="1143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2pPr>
            <a:lvl3pPr marL="0" marR="0" lvl="2" indent="2286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3pPr>
            <a:lvl4pPr marL="0" marR="0" lvl="3" indent="3429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4pPr>
            <a:lvl5pPr marL="0" marR="0" lvl="4" indent="4572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5pPr>
            <a:lvl6pPr marL="0" marR="0" lvl="5" indent="5715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6pPr>
            <a:lvl7pPr marL="0" marR="0" lvl="6" indent="6858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7pPr>
            <a:lvl8pPr marL="0" marR="0" lvl="7" indent="8001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8pPr>
            <a:lvl9pPr marL="0" marR="0" lvl="8" indent="914400" algn="r" rtl="0">
              <a:lnSpc>
                <a:spcPct val="100000"/>
              </a:lnSpc>
              <a:spcBef>
                <a:spcPts val="0"/>
              </a:spcBef>
              <a:spcAft>
                <a:spcPts val="0"/>
              </a:spcAft>
              <a:buClr>
                <a:srgbClr val="00265B"/>
              </a:buClr>
              <a:buSzPts val="8500"/>
              <a:buFont typeface="Helvetica Neue"/>
              <a:buNone/>
              <a:defRPr sz="4250" b="1" i="0" u="none" strike="noStrike" cap="none">
                <a:solidFill>
                  <a:srgbClr val="00265B"/>
                </a:solidFill>
                <a:latin typeface="Helvetica Neue"/>
                <a:ea typeface="Helvetica Neue"/>
                <a:cs typeface="Helvetica Neue"/>
                <a:sym typeface="Helvetica Neue"/>
              </a:defRPr>
            </a:lvl9pPr>
          </a:lstStyle>
          <a:p>
            <a:endParaRPr/>
          </a:p>
        </p:txBody>
      </p:sp>
      <p:sp>
        <p:nvSpPr>
          <p:cNvPr id="86" name="Google Shape;86;p10"/>
          <p:cNvSpPr txBox="1"/>
          <p:nvPr/>
        </p:nvSpPr>
        <p:spPr>
          <a:xfrm>
            <a:off x="344106" y="6468347"/>
            <a:ext cx="196650" cy="171450"/>
          </a:xfrm>
          <a:prstGeom prst="rect">
            <a:avLst/>
          </a:prstGeom>
          <a:noFill/>
          <a:ln>
            <a:noFill/>
          </a:ln>
        </p:spPr>
        <p:txBody>
          <a:bodyPr spcFirstLastPara="1" wrap="square" lIns="45713" tIns="22850" rIns="45713" bIns="22850" anchor="ctr" anchorCtr="0">
            <a:noAutofit/>
          </a:bodyPr>
          <a:lstStyle/>
          <a:p>
            <a:pPr marL="0" marR="0" lvl="0" indent="0" algn="r" rtl="0">
              <a:lnSpc>
                <a:spcPct val="100000"/>
              </a:lnSpc>
              <a:spcBef>
                <a:spcPts val="0"/>
              </a:spcBef>
              <a:spcAft>
                <a:spcPts val="0"/>
              </a:spcAft>
              <a:buClr>
                <a:schemeClr val="dk1"/>
              </a:buClr>
              <a:buSzPts val="1200"/>
              <a:buFont typeface="Helvetica Neue"/>
              <a:buNone/>
            </a:pPr>
            <a:fld id="{00000000-1234-1234-1234-123412341234}" type="slidenum">
              <a:rPr lang="en-US" sz="600" b="0" i="0" u="none" strike="noStrike" cap="none">
                <a:solidFill>
                  <a:schemeClr val="dk1"/>
                </a:solidFill>
                <a:latin typeface="Helvetica Neue"/>
                <a:ea typeface="Helvetica Neue"/>
                <a:cs typeface="Helvetica Neue"/>
                <a:sym typeface="Helvetica Neue"/>
              </a:rPr>
              <a:pPr marL="0" marR="0" lvl="0" indent="0" algn="r" rtl="0">
                <a:lnSpc>
                  <a:spcPct val="100000"/>
                </a:lnSpc>
                <a:spcBef>
                  <a:spcPts val="0"/>
                </a:spcBef>
                <a:spcAft>
                  <a:spcPts val="0"/>
                </a:spcAft>
                <a:buClr>
                  <a:schemeClr val="dk1"/>
                </a:buClr>
                <a:buSzPts val="1200"/>
                <a:buFont typeface="Helvetica Neue"/>
                <a:buNone/>
              </a:pPr>
              <a:t>‹#›</a:t>
            </a:fld>
            <a:endParaRPr sz="600" b="0" i="0" u="none" strike="noStrike" cap="none">
              <a:solidFill>
                <a:schemeClr val="dk1"/>
              </a:solidFill>
              <a:latin typeface="Helvetica Neue"/>
              <a:ea typeface="Helvetica Neue"/>
              <a:cs typeface="Helvetica Neue"/>
              <a:sym typeface="Helvetica Neue"/>
            </a:endParaRPr>
          </a:p>
        </p:txBody>
      </p:sp>
      <p:sp>
        <p:nvSpPr>
          <p:cNvPr id="87" name="Google Shape;87;p10"/>
          <p:cNvSpPr txBox="1"/>
          <p:nvPr/>
        </p:nvSpPr>
        <p:spPr>
          <a:xfrm>
            <a:off x="5747772" y="6474722"/>
            <a:ext cx="696450" cy="158700"/>
          </a:xfrm>
          <a:prstGeom prst="rect">
            <a:avLst/>
          </a:prstGeom>
          <a:no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chemeClr val="dk1"/>
              </a:buClr>
              <a:buSzPts val="1400"/>
              <a:buFont typeface="Helvetica Neue Light"/>
              <a:buNone/>
            </a:pPr>
            <a:r>
              <a:rPr lang="en-US" sz="700" b="0" i="0" u="none" strike="noStrike" cap="none">
                <a:solidFill>
                  <a:schemeClr val="dk1"/>
                </a:solidFill>
                <a:latin typeface="Helvetica Neue Light"/>
                <a:ea typeface="Helvetica Neue Light"/>
                <a:cs typeface="Helvetica Neue Light"/>
                <a:sym typeface="Helvetica Neue Light"/>
              </a:rPr>
              <a:t>©201</a:t>
            </a:r>
            <a:r>
              <a:rPr lang="en-US" sz="900">
                <a:solidFill>
                  <a:schemeClr val="dk1"/>
                </a:solidFill>
                <a:latin typeface="Helvetica Neue Light"/>
                <a:ea typeface="Helvetica Neue Light"/>
                <a:cs typeface="Helvetica Neue Light"/>
                <a:sym typeface="Helvetica Neue Light"/>
              </a:rPr>
              <a:t>9</a:t>
            </a:r>
            <a:r>
              <a:rPr lang="en-US" sz="700" b="0" i="0" u="none" strike="noStrike" cap="none">
                <a:solidFill>
                  <a:schemeClr val="dk1"/>
                </a:solidFill>
                <a:latin typeface="Helvetica Neue Light"/>
                <a:ea typeface="Helvetica Neue Light"/>
                <a:cs typeface="Helvetica Neue Light"/>
                <a:sym typeface="Helvetica Neue Light"/>
              </a:rPr>
              <a:t> RISELab</a:t>
            </a:r>
            <a:endParaRPr sz="900"/>
          </a:p>
        </p:txBody>
      </p:sp>
      <p:grpSp>
        <p:nvGrpSpPr>
          <p:cNvPr id="88" name="Google Shape;88;p10"/>
          <p:cNvGrpSpPr/>
          <p:nvPr/>
        </p:nvGrpSpPr>
        <p:grpSpPr>
          <a:xfrm>
            <a:off x="11600693" y="6237293"/>
            <a:ext cx="400810" cy="402455"/>
            <a:chOff x="-1" y="-1"/>
            <a:chExt cx="801620" cy="804909"/>
          </a:xfrm>
        </p:grpSpPr>
        <p:sp>
          <p:nvSpPr>
            <p:cNvPr id="89" name="Google Shape;89;p10"/>
            <p:cNvSpPr/>
            <p:nvPr/>
          </p:nvSpPr>
          <p:spPr>
            <a:xfrm rot="1560000">
              <a:off x="385577" y="164378"/>
              <a:ext cx="298360" cy="605788"/>
            </a:xfrm>
            <a:custGeom>
              <a:avLst/>
              <a:gdLst/>
              <a:ahLst/>
              <a:cxnLst/>
              <a:rect l="l" t="t" r="r" b="b"/>
              <a:pathLst>
                <a:path w="120000" h="120000" extrusionOk="0">
                  <a:moveTo>
                    <a:pt x="766" y="0"/>
                  </a:moveTo>
                  <a:lnTo>
                    <a:pt x="0" y="97722"/>
                  </a:lnTo>
                  <a:lnTo>
                    <a:pt x="120000" y="120000"/>
                  </a:lnTo>
                  <a:lnTo>
                    <a:pt x="766" y="0"/>
                  </a:lnTo>
                  <a:close/>
                </a:path>
              </a:pathLst>
            </a:cu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Light"/>
                <a:buNone/>
              </a:pPr>
              <a:endParaRPr sz="1500" b="0" i="0" u="none" strike="noStrike" cap="none">
                <a:solidFill>
                  <a:srgbClr val="53585F"/>
                </a:solidFill>
                <a:latin typeface="Helvetica Neue"/>
                <a:ea typeface="Helvetica Neue"/>
                <a:cs typeface="Helvetica Neue"/>
                <a:sym typeface="Helvetica Neue"/>
              </a:endParaRPr>
            </a:p>
          </p:txBody>
        </p:sp>
        <p:sp>
          <p:nvSpPr>
            <p:cNvPr id="90" name="Google Shape;90;p10"/>
            <p:cNvSpPr/>
            <p:nvPr/>
          </p:nvSpPr>
          <p:spPr>
            <a:xfrm rot="1590000" flipH="1">
              <a:off x="119476" y="34739"/>
              <a:ext cx="298360" cy="605788"/>
            </a:xfrm>
            <a:custGeom>
              <a:avLst/>
              <a:gdLst/>
              <a:ahLst/>
              <a:cxnLst/>
              <a:rect l="l" t="t" r="r" b="b"/>
              <a:pathLst>
                <a:path w="120000" h="120000" extrusionOk="0">
                  <a:moveTo>
                    <a:pt x="766" y="0"/>
                  </a:moveTo>
                  <a:lnTo>
                    <a:pt x="0" y="97722"/>
                  </a:lnTo>
                  <a:lnTo>
                    <a:pt x="120000" y="120000"/>
                  </a:lnTo>
                  <a:lnTo>
                    <a:pt x="766" y="0"/>
                  </a:lnTo>
                  <a:close/>
                </a:path>
              </a:pathLst>
            </a:cu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Light"/>
                <a:buNone/>
              </a:pPr>
              <a:endParaRPr sz="1500" b="0" i="0" u="none" strike="noStrike" cap="none">
                <a:solidFill>
                  <a:srgbClr val="53585F"/>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189057892"/>
      </p:ext>
    </p:extLst>
  </p:cSld>
  <p:clrMapOvr>
    <a:masterClrMapping/>
  </p:clrMapOvr>
  <p:extLst>
    <p:ext uri="{DCECCB84-F9BA-43D5-87BE-67443E8EF086}">
      <p15:sldGuideLst xmlns:p15="http://schemas.microsoft.com/office/powerpoint/2012/main">
        <p15:guide id="1" orient="horz" pos="8365">
          <p15:clr>
            <a:srgbClr val="F9AD4C"/>
          </p15:clr>
        </p15:guide>
        <p15:guide id="2" pos="15120">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7124619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35855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0" name="Google Shape;60;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21139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24000"/>
            <a:ext cx="11360800" cy="4555200"/>
          </a:xfrm>
          <a:prstGeom prst="rect">
            <a:avLst/>
          </a:prstGeom>
        </p:spPr>
        <p:txBody>
          <a:bodyPr spcFirstLastPara="1" wrap="square" lIns="91425" tIns="91425" rIns="91425" bIns="91425" anchor="t" anchorCtr="0">
            <a:noAutofit/>
          </a:bodyPr>
          <a:lstStyle>
            <a:lvl1pPr marL="609585" lvl="0" indent="-541853" rtl="0">
              <a:spcBef>
                <a:spcPts val="0"/>
              </a:spcBef>
              <a:spcAft>
                <a:spcPts val="0"/>
              </a:spcAft>
              <a:buSzPts val="2800"/>
              <a:buChar char="●"/>
              <a:defRPr/>
            </a:lvl1pPr>
            <a:lvl2pPr marL="1219170" lvl="1" indent="-507987" rtl="0">
              <a:spcBef>
                <a:spcPts val="1067"/>
              </a:spcBef>
              <a:spcAft>
                <a:spcPts val="0"/>
              </a:spcAft>
              <a:buSzPts val="2400"/>
              <a:buChar char="○"/>
              <a:defRPr/>
            </a:lvl2pPr>
            <a:lvl3pPr marL="1828754" lvl="2" indent="-474121" rtl="0">
              <a:spcBef>
                <a:spcPts val="1067"/>
              </a:spcBef>
              <a:spcAft>
                <a:spcPts val="0"/>
              </a:spcAft>
              <a:buSzPts val="2000"/>
              <a:buChar char="■"/>
              <a:defRPr/>
            </a:lvl3pPr>
            <a:lvl4pPr marL="2438339" lvl="3" indent="-457189" rtl="0">
              <a:spcBef>
                <a:spcPts val="1067"/>
              </a:spcBef>
              <a:spcAft>
                <a:spcPts val="0"/>
              </a:spcAft>
              <a:buSzPts val="1800"/>
              <a:buChar char="●"/>
              <a:defRPr/>
            </a:lvl4pPr>
            <a:lvl5pPr marL="3047924" lvl="4" indent="-423323" rtl="0">
              <a:spcBef>
                <a:spcPts val="1067"/>
              </a:spcBef>
              <a:spcAft>
                <a:spcPts val="0"/>
              </a:spcAft>
              <a:buSzPts val="1400"/>
              <a:buChar char="○"/>
              <a:defRPr/>
            </a:lvl5pPr>
            <a:lvl6pPr marL="3657509" lvl="5" indent="-423323" rtl="0">
              <a:spcBef>
                <a:spcPts val="1067"/>
              </a:spcBef>
              <a:spcAft>
                <a:spcPts val="0"/>
              </a:spcAft>
              <a:buSzPts val="1400"/>
              <a:buChar char="■"/>
              <a:defRPr/>
            </a:lvl6pPr>
            <a:lvl7pPr marL="4267093" lvl="6" indent="-423323" rtl="0">
              <a:spcBef>
                <a:spcPts val="1067"/>
              </a:spcBef>
              <a:spcAft>
                <a:spcPts val="0"/>
              </a:spcAft>
              <a:buSzPts val="1400"/>
              <a:buChar char="●"/>
              <a:defRPr/>
            </a:lvl7pPr>
            <a:lvl8pPr marL="4876678" lvl="7" indent="-423323" rtl="0">
              <a:spcBef>
                <a:spcPts val="1067"/>
              </a:spcBef>
              <a:spcAft>
                <a:spcPts val="0"/>
              </a:spcAft>
              <a:buSzPts val="1400"/>
              <a:buChar char="○"/>
              <a:defRPr/>
            </a:lvl8pPr>
            <a:lvl9pPr marL="5486263" lvl="8" indent="-423323" rtl="0">
              <a:spcBef>
                <a:spcPts val="1067"/>
              </a:spcBef>
              <a:spcAft>
                <a:spcPts val="1067"/>
              </a:spcAft>
              <a:buSzPts val="14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098742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507987" rtl="0">
              <a:spcBef>
                <a:spcPts val="0"/>
              </a:spcBef>
              <a:spcAft>
                <a:spcPts val="0"/>
              </a:spcAft>
              <a:buSzPts val="2400"/>
              <a:buChar char="●"/>
              <a:defRPr sz="3200"/>
            </a:lvl1pPr>
            <a:lvl2pPr marL="1219170" lvl="1" indent="-474121" rtl="0">
              <a:spcBef>
                <a:spcPts val="533"/>
              </a:spcBef>
              <a:spcAft>
                <a:spcPts val="0"/>
              </a:spcAft>
              <a:buSzPts val="2000"/>
              <a:buChar char="○"/>
              <a:defRPr sz="2667"/>
            </a:lvl2pPr>
            <a:lvl3pPr marL="1828754" lvl="2" indent="-457189" rtl="0">
              <a:spcBef>
                <a:spcPts val="533"/>
              </a:spcBef>
              <a:spcAft>
                <a:spcPts val="0"/>
              </a:spcAft>
              <a:buSzPts val="1800"/>
              <a:buChar char="■"/>
              <a:defRPr sz="24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endParaRPr/>
          </a:p>
        </p:txBody>
      </p:sp>
      <p:sp>
        <p:nvSpPr>
          <p:cNvPr id="68" name="Google Shape;68;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507987" rtl="0">
              <a:spcBef>
                <a:spcPts val="0"/>
              </a:spcBef>
              <a:spcAft>
                <a:spcPts val="0"/>
              </a:spcAft>
              <a:buSzPts val="2400"/>
              <a:buChar char="●"/>
              <a:defRPr sz="3200"/>
            </a:lvl1pPr>
            <a:lvl2pPr marL="1219170" lvl="1" indent="-474121" rtl="0">
              <a:spcBef>
                <a:spcPts val="533"/>
              </a:spcBef>
              <a:spcAft>
                <a:spcPts val="0"/>
              </a:spcAft>
              <a:buSzPts val="2000"/>
              <a:buChar char="○"/>
              <a:defRPr sz="2667"/>
            </a:lvl2pPr>
            <a:lvl3pPr marL="1828754" lvl="2" indent="-457189" rtl="0">
              <a:spcBef>
                <a:spcPts val="533"/>
              </a:spcBef>
              <a:spcAft>
                <a:spcPts val="0"/>
              </a:spcAft>
              <a:buSzPts val="1800"/>
              <a:buChar char="■"/>
              <a:defRPr sz="24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endParaRPr/>
          </a:p>
        </p:txBody>
      </p:sp>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0" name="Google Shape;70;p17"/>
          <p:cNvSpPr txBox="1"/>
          <p:nvPr/>
        </p:nvSpPr>
        <p:spPr>
          <a:xfrm>
            <a:off x="3976600" y="6513784"/>
            <a:ext cx="4645200" cy="3692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i="0" u="none" strike="noStrike" cap="none">
                <a:solidFill>
                  <a:srgbClr val="FF0000"/>
                </a:solidFill>
                <a:latin typeface="Helvetica Neue"/>
                <a:ea typeface="Helvetica Neue"/>
                <a:cs typeface="Helvetica Neue"/>
                <a:sym typeface="Helvetica Neue"/>
              </a:rPr>
              <a:t>Do Not Distribute. Anyscale </a:t>
            </a:r>
            <a:r>
              <a:rPr lang="en" sz="2400">
                <a:solidFill>
                  <a:srgbClr val="FF0000"/>
                </a:solidFill>
                <a:latin typeface="Helvetica Neue"/>
                <a:ea typeface="Helvetica Neue"/>
                <a:cs typeface="Helvetica Neue"/>
                <a:sym typeface="Helvetica Neue"/>
              </a:rPr>
              <a:t>Proprietary.</a:t>
            </a:r>
            <a:r>
              <a:rPr lang="en" sz="1867" i="0" u="none" strike="noStrike" cap="none">
                <a:solidFill>
                  <a:srgbClr val="FF0000"/>
                </a:solidFill>
                <a:latin typeface="Helvetica Neue"/>
                <a:ea typeface="Helvetica Neue"/>
                <a:cs typeface="Helvetica Neue"/>
                <a:sym typeface="Helvetica Neue"/>
              </a:rPr>
              <a:t> </a:t>
            </a:r>
            <a:endParaRPr sz="1867" i="0" u="none" strike="noStrike" cap="none">
              <a:solidFill>
                <a:srgbClr val="FF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76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jpeg"/><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2.jpeg"/><Relationship Id="rId4"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6" Type="http://schemas.openxmlformats.org/officeDocument/2006/relationships/image" Target="../media/image4.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8.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2B4371-303F-D141-A147-4E8CDFDCC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0116B2-B90F-4D40-96C6-8BA617234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AA2E9-75D0-8140-B072-48A1B157A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C54239-A057-B44E-B2E4-75C03786B4E4}" type="datetimeFigureOut">
              <a:rPr lang="en-US" smtClean="0"/>
              <a:t>4/3/22</a:t>
            </a:fld>
            <a:endParaRPr lang="en-US"/>
          </a:p>
        </p:txBody>
      </p:sp>
      <p:sp>
        <p:nvSpPr>
          <p:cNvPr id="5" name="Footer Placeholder 4">
            <a:extLst>
              <a:ext uri="{FF2B5EF4-FFF2-40B4-BE49-F238E27FC236}">
                <a16:creationId xmlns:a16="http://schemas.microsoft.com/office/drawing/2014/main" id="{9CD6EC64-5AAF-E141-903D-E9267364F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2CEB10-6268-A141-9DE1-C2CB7D696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031DB-4802-D74D-9B9A-C106AF0C617C}" type="slidenum">
              <a:rPr lang="en-US" smtClean="0"/>
              <a:t>‹#›</a:t>
            </a:fld>
            <a:endParaRPr lang="en-US"/>
          </a:p>
        </p:txBody>
      </p:sp>
    </p:spTree>
    <p:extLst>
      <p:ext uri="{BB962C8B-B14F-4D97-AF65-F5344CB8AC3E}">
        <p14:creationId xmlns:p14="http://schemas.microsoft.com/office/powerpoint/2010/main" val="166886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184000105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7"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060998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7" name="KSO_TEMPLATE" hidden="1"/>
          <p:cNvSpPr/>
          <p:nvPr>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7538082"/>
      </p:ext>
    </p:extLst>
  </p:cSld>
  <p:clrMap bg1="lt1" tx1="dk1" bg2="lt2" tx2="dk2" accent1="accent1" accent2="accent2" accent3="accent3" accent4="accent4" accent5="accent5" accent6="accent6" hlink="hlink" folHlink="folHlink"/>
  <p:sldLayoutIdLst>
    <p:sldLayoutId id="2147483750" r:id="rId1"/>
    <p:sldLayoutId id="2147483751" r:id="rId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3048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764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a:defRPr sz="1600">
                <a:solidFill>
                  <a:srgbClr val="898989"/>
                </a:solidFill>
                <a:latin typeface="Corbel" charset="0"/>
              </a:defRPr>
            </a:lvl1pPr>
          </a:lstStyle>
          <a:p>
            <a:pPr>
              <a:defRPr/>
            </a:pPr>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600">
                <a:solidFill>
                  <a:srgbClr val="898989"/>
                </a:solidFill>
                <a:latin typeface="Corbel" charset="0"/>
              </a:defRPr>
            </a:lvl1pPr>
          </a:lstStyle>
          <a:p>
            <a:pPr>
              <a:defRPr/>
            </a:pPr>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600">
                <a:solidFill>
                  <a:srgbClr val="898989"/>
                </a:solidFill>
                <a:latin typeface="Corbel" charset="0"/>
              </a:defRPr>
            </a:lvl1pPr>
          </a:lstStyle>
          <a:p>
            <a:pPr>
              <a:defRPr/>
            </a:pPr>
            <a:fld id="{6EC0E81C-C778-DC40-90D0-8BC73B380437}" type="slidenum">
              <a:rPr lang="en-US" smtClean="0"/>
              <a:pPr>
                <a:defRPr/>
              </a:pPr>
              <a:t>‹#›</a:t>
            </a:fld>
            <a:endParaRPr lang="en-US" dirty="0"/>
          </a:p>
        </p:txBody>
      </p:sp>
    </p:spTree>
    <p:extLst>
      <p:ext uri="{BB962C8B-B14F-4D97-AF65-F5344CB8AC3E}">
        <p14:creationId xmlns:p14="http://schemas.microsoft.com/office/powerpoint/2010/main" val="148030019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hf sldNum="0" hdr="0" ftr="0" dt="0"/>
  <p:txStyles>
    <p:titleStyle>
      <a:lvl1pPr algn="l" defTabSz="609585" rtl="0" eaLnBrk="0" fontAlgn="base" hangingPunct="0">
        <a:spcBef>
          <a:spcPct val="0"/>
        </a:spcBef>
        <a:spcAft>
          <a:spcPct val="0"/>
        </a:spcAft>
        <a:defRPr sz="6400" b="1" kern="1200">
          <a:solidFill>
            <a:schemeClr val="tx1"/>
          </a:solidFill>
          <a:latin typeface="Helvetica Neue Light"/>
          <a:ea typeface="ＭＳ Ｐゴシック" pitchFamily="-65" charset="-128"/>
          <a:cs typeface="Helvetica Neue Light"/>
        </a:defRPr>
      </a:lvl1pPr>
      <a:lvl2pPr algn="l" defTabSz="609585" rtl="0" eaLnBrk="0" fontAlgn="base" hangingPunct="0">
        <a:spcBef>
          <a:spcPct val="0"/>
        </a:spcBef>
        <a:spcAft>
          <a:spcPct val="0"/>
        </a:spcAft>
        <a:defRPr sz="8000" b="1">
          <a:solidFill>
            <a:schemeClr val="tx1"/>
          </a:solidFill>
          <a:latin typeface="Corbel" pitchFamily="-65" charset="0"/>
          <a:ea typeface="ＭＳ Ｐゴシック" pitchFamily="-65" charset="-128"/>
          <a:cs typeface="ＭＳ Ｐゴシック" pitchFamily="-65" charset="-128"/>
        </a:defRPr>
      </a:lvl2pPr>
      <a:lvl3pPr algn="l" defTabSz="609585" rtl="0" eaLnBrk="0" fontAlgn="base" hangingPunct="0">
        <a:spcBef>
          <a:spcPct val="0"/>
        </a:spcBef>
        <a:spcAft>
          <a:spcPct val="0"/>
        </a:spcAft>
        <a:defRPr sz="8000" b="1">
          <a:solidFill>
            <a:schemeClr val="tx1"/>
          </a:solidFill>
          <a:latin typeface="Corbel" pitchFamily="-65" charset="0"/>
          <a:ea typeface="ＭＳ Ｐゴシック" pitchFamily="-65" charset="-128"/>
          <a:cs typeface="ＭＳ Ｐゴシック" pitchFamily="-65" charset="-128"/>
        </a:defRPr>
      </a:lvl3pPr>
      <a:lvl4pPr algn="l" defTabSz="609585" rtl="0" eaLnBrk="0" fontAlgn="base" hangingPunct="0">
        <a:spcBef>
          <a:spcPct val="0"/>
        </a:spcBef>
        <a:spcAft>
          <a:spcPct val="0"/>
        </a:spcAft>
        <a:defRPr sz="8000" b="1">
          <a:solidFill>
            <a:schemeClr val="tx1"/>
          </a:solidFill>
          <a:latin typeface="Corbel" pitchFamily="-65" charset="0"/>
          <a:ea typeface="ＭＳ Ｐゴシック" pitchFamily="-65" charset="-128"/>
          <a:cs typeface="ＭＳ Ｐゴシック" pitchFamily="-65" charset="-128"/>
        </a:defRPr>
      </a:lvl4pPr>
      <a:lvl5pPr algn="l" defTabSz="609585" rtl="0" eaLnBrk="0" fontAlgn="base" hangingPunct="0">
        <a:spcBef>
          <a:spcPct val="0"/>
        </a:spcBef>
        <a:spcAft>
          <a:spcPct val="0"/>
        </a:spcAft>
        <a:defRPr sz="8000" b="1">
          <a:solidFill>
            <a:schemeClr val="tx1"/>
          </a:solidFill>
          <a:latin typeface="Corbel" pitchFamily="-65" charset="0"/>
          <a:ea typeface="ＭＳ Ｐゴシック" pitchFamily="-65" charset="-128"/>
          <a:cs typeface="ＭＳ Ｐゴシック" pitchFamily="-65" charset="-128"/>
        </a:defRPr>
      </a:lvl5pPr>
      <a:lvl6pPr marL="609585" algn="ctr" defTabSz="609585" rtl="0" fontAlgn="base">
        <a:spcBef>
          <a:spcPct val="0"/>
        </a:spcBef>
        <a:spcAft>
          <a:spcPct val="0"/>
        </a:spcAft>
        <a:defRPr sz="5867">
          <a:solidFill>
            <a:schemeClr val="tx1"/>
          </a:solidFill>
          <a:latin typeface="Calibri" pitchFamily="-65" charset="0"/>
          <a:ea typeface="ＭＳ Ｐゴシック" pitchFamily="-65" charset="-128"/>
          <a:cs typeface="ＭＳ Ｐゴシック" pitchFamily="-65" charset="-128"/>
        </a:defRPr>
      </a:lvl6pPr>
      <a:lvl7pPr marL="1219170" algn="ctr" defTabSz="609585" rtl="0" fontAlgn="base">
        <a:spcBef>
          <a:spcPct val="0"/>
        </a:spcBef>
        <a:spcAft>
          <a:spcPct val="0"/>
        </a:spcAft>
        <a:defRPr sz="5867">
          <a:solidFill>
            <a:schemeClr val="tx1"/>
          </a:solidFill>
          <a:latin typeface="Calibri" pitchFamily="-65" charset="0"/>
          <a:ea typeface="ＭＳ Ｐゴシック" pitchFamily="-65" charset="-128"/>
          <a:cs typeface="ＭＳ Ｐゴシック" pitchFamily="-65" charset="-128"/>
        </a:defRPr>
      </a:lvl7pPr>
      <a:lvl8pPr marL="1828754" algn="ctr" defTabSz="609585" rtl="0" fontAlgn="base">
        <a:spcBef>
          <a:spcPct val="0"/>
        </a:spcBef>
        <a:spcAft>
          <a:spcPct val="0"/>
        </a:spcAft>
        <a:defRPr sz="5867">
          <a:solidFill>
            <a:schemeClr val="tx1"/>
          </a:solidFill>
          <a:latin typeface="Calibri" pitchFamily="-65" charset="0"/>
          <a:ea typeface="ＭＳ Ｐゴシック" pitchFamily="-65" charset="-128"/>
          <a:cs typeface="ＭＳ Ｐゴシック" pitchFamily="-65" charset="-128"/>
        </a:defRPr>
      </a:lvl8pPr>
      <a:lvl9pPr marL="2438339" algn="ctr" defTabSz="609585" rtl="0" fontAlgn="base">
        <a:spcBef>
          <a:spcPct val="0"/>
        </a:spcBef>
        <a:spcAft>
          <a:spcPct val="0"/>
        </a:spcAft>
        <a:defRPr sz="5867">
          <a:solidFill>
            <a:schemeClr val="tx1"/>
          </a:solidFill>
          <a:latin typeface="Calibri" pitchFamily="-65" charset="0"/>
          <a:ea typeface="ＭＳ Ｐゴシック" pitchFamily="-65" charset="-128"/>
          <a:cs typeface="ＭＳ Ｐゴシック" pitchFamily="-65" charset="-128"/>
        </a:defRPr>
      </a:lvl9pPr>
    </p:titleStyle>
    <p:bodyStyle>
      <a:lvl1pPr marL="0" indent="0" algn="l" defTabSz="609585" rtl="0" eaLnBrk="0" fontAlgn="base" hangingPunct="0">
        <a:spcBef>
          <a:spcPts val="2667"/>
        </a:spcBef>
        <a:spcAft>
          <a:spcPct val="0"/>
        </a:spcAft>
        <a:buNone/>
        <a:defRPr sz="4267" kern="1200">
          <a:solidFill>
            <a:schemeClr val="tx1"/>
          </a:solidFill>
          <a:latin typeface="Helvetica Neue Light"/>
          <a:ea typeface="ＭＳ Ｐゴシック" pitchFamily="-65" charset="-128"/>
          <a:cs typeface="Helvetica Neue Light"/>
        </a:defRPr>
      </a:lvl1pPr>
      <a:lvl2pPr marL="609585" indent="-304792" algn="l" defTabSz="609585" rtl="0" eaLnBrk="0" fontAlgn="base" hangingPunct="0">
        <a:spcBef>
          <a:spcPct val="0"/>
        </a:spcBef>
        <a:spcAft>
          <a:spcPct val="0"/>
        </a:spcAft>
        <a:buSzPct val="100000"/>
        <a:buFont typeface="Lucida Grande" charset="0"/>
        <a:buChar char="»"/>
        <a:defRPr sz="3600" kern="1200">
          <a:solidFill>
            <a:schemeClr val="tx1"/>
          </a:solidFill>
          <a:latin typeface="Helvetica Neue Light"/>
          <a:ea typeface="ＭＳ Ｐゴシック" pitchFamily="-65" charset="-128"/>
          <a:cs typeface="Helvetica Neue Light"/>
        </a:defRPr>
      </a:lvl2pPr>
      <a:lvl3pPr marL="1036294" indent="-304792" algn="l" defTabSz="609585" rtl="0" eaLnBrk="0" fontAlgn="base" hangingPunct="0">
        <a:spcBef>
          <a:spcPct val="20000"/>
        </a:spcBef>
        <a:spcAft>
          <a:spcPct val="0"/>
        </a:spcAft>
        <a:buFont typeface="Arial" charset="0"/>
        <a:buChar char="•"/>
        <a:defRPr sz="3200" kern="1200">
          <a:solidFill>
            <a:schemeClr val="tx1"/>
          </a:solidFill>
          <a:latin typeface="Helvetica Neue Light"/>
          <a:ea typeface="ＭＳ Ｐゴシック" pitchFamily="-65" charset="-128"/>
          <a:cs typeface="Helvetica Neue Light"/>
        </a:defRPr>
      </a:lvl3pPr>
      <a:lvl4pPr marL="2133547" indent="-304792" algn="l" defTabSz="609585" rtl="0" eaLnBrk="0" fontAlgn="base" hangingPunct="0">
        <a:spcBef>
          <a:spcPct val="20000"/>
        </a:spcBef>
        <a:spcAft>
          <a:spcPct val="0"/>
        </a:spcAft>
        <a:buFont typeface="Arial" charset="0"/>
        <a:buChar char="–"/>
        <a:defRPr sz="2667" kern="1200">
          <a:solidFill>
            <a:schemeClr val="tx1"/>
          </a:solidFill>
          <a:latin typeface="Helvetica Neue Light"/>
          <a:ea typeface="ＭＳ Ｐゴシック" pitchFamily="-65" charset="-128"/>
          <a:cs typeface="Helvetica Neue Light"/>
        </a:defRPr>
      </a:lvl4pPr>
      <a:lvl5pPr marL="2743131" indent="-304792" algn="l" defTabSz="609585" rtl="0" eaLnBrk="0" fontAlgn="base" hangingPunct="0">
        <a:spcBef>
          <a:spcPct val="20000"/>
        </a:spcBef>
        <a:spcAft>
          <a:spcPct val="0"/>
        </a:spcAft>
        <a:buFont typeface="Arial" charset="0"/>
        <a:buChar char="»"/>
        <a:defRPr sz="2667" kern="1200">
          <a:solidFill>
            <a:schemeClr val="tx1"/>
          </a:solidFill>
          <a:latin typeface="Helvetica Neue Light"/>
          <a:ea typeface="ＭＳ Ｐゴシック" pitchFamily="-65" charset="-128"/>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4/3/22</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362008045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816"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A6F1A-0DC1-6847-9CA2-EA1794342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C5234B-783A-0E4D-8844-2013F4D332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351B9-EDCA-E545-800C-968D4F77D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73683-C7D8-6D4A-B590-4896BAED135A}" type="datetime1">
              <a:rPr lang="en-US" smtClean="0"/>
              <a:t>4/3/22</a:t>
            </a:fld>
            <a:endParaRPr lang="en-US"/>
          </a:p>
        </p:txBody>
      </p:sp>
      <p:sp>
        <p:nvSpPr>
          <p:cNvPr id="5" name="Footer Placeholder 4">
            <a:extLst>
              <a:ext uri="{FF2B5EF4-FFF2-40B4-BE49-F238E27FC236}">
                <a16:creationId xmlns:a16="http://schemas.microsoft.com/office/drawing/2014/main" id="{542C5F9A-9DBB-9842-A854-D3D7A3D9D4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DADA52-9BA4-6746-B92D-673E3E0766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9EE4D-1976-F242-BEF6-71F9FDDE0B02}" type="slidenum">
              <a:rPr lang="en-US" smtClean="0"/>
              <a:t>‹#›</a:t>
            </a:fld>
            <a:endParaRPr lang="en-US"/>
          </a:p>
        </p:txBody>
      </p:sp>
    </p:spTree>
    <p:extLst>
      <p:ext uri="{BB962C8B-B14F-4D97-AF65-F5344CB8AC3E}">
        <p14:creationId xmlns:p14="http://schemas.microsoft.com/office/powerpoint/2010/main" val="187901279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96786" y="470262"/>
            <a:ext cx="10515600" cy="918272"/>
          </a:xfrm>
          <a:prstGeom prst="rect">
            <a:avLst/>
          </a:prstGeom>
        </p:spPr>
        <p:txBody>
          <a:bodyPr vert="horz" lIns="91440" tIns="45720" rIns="91440" bIns="45720" rtlCol="0" anchor="ctr">
            <a:normAutofit/>
          </a:bodyPr>
          <a:lstStyle/>
          <a:p>
            <a:pPr hangingPunct="1"/>
            <a:r>
              <a:rPr lang="en-US" dirty="0"/>
              <a:t>Slide Title Goes Here</a:t>
            </a:r>
          </a:p>
        </p:txBody>
      </p:sp>
      <p:sp>
        <p:nvSpPr>
          <p:cNvPr id="4" name="Text Placeholder 3"/>
          <p:cNvSpPr>
            <a:spLocks noGrp="1"/>
          </p:cNvSpPr>
          <p:nvPr>
            <p:ph type="body" idx="1"/>
          </p:nvPr>
        </p:nvSpPr>
        <p:spPr>
          <a:xfrm>
            <a:off x="596786" y="1838688"/>
            <a:ext cx="10515600" cy="4351338"/>
          </a:xfrm>
          <a:prstGeom prst="rect">
            <a:avLst/>
          </a:prstGeom>
        </p:spPr>
        <p:txBody>
          <a:bodyPr vert="horz" lIns="0" tIns="45720" rIns="91440" bIns="45720" rtlCol="0">
            <a:normAutofit/>
          </a:bodyPr>
          <a:lstStyle/>
          <a:p>
            <a:pPr lvl="0"/>
            <a:r>
              <a:rPr lang="en-US" dirty="0"/>
              <a:t>Primary bullets will look like this 45 </a:t>
            </a:r>
            <a:r>
              <a:rPr lang="en-US" dirty="0" err="1"/>
              <a:t>pt</a:t>
            </a:r>
            <a:r>
              <a:rPr lang="en-US" dirty="0"/>
              <a:t> Helvetica</a:t>
            </a:r>
          </a:p>
          <a:p>
            <a:pPr lvl="1"/>
            <a:r>
              <a:rPr lang="en-US" dirty="0"/>
              <a:t>The second bullet style will look like this 35 </a:t>
            </a:r>
            <a:r>
              <a:rPr lang="en-US" dirty="0" err="1"/>
              <a:t>pt</a:t>
            </a:r>
            <a:r>
              <a:rPr lang="en-US" dirty="0"/>
              <a:t> Helvetica</a:t>
            </a:r>
          </a:p>
          <a:p>
            <a:pPr lvl="2"/>
            <a:r>
              <a:rPr lang="en-US" dirty="0"/>
              <a:t>Third bullet Style will look like this 26 </a:t>
            </a:r>
            <a:r>
              <a:rPr lang="en-US" dirty="0" err="1"/>
              <a:t>pt</a:t>
            </a:r>
            <a:r>
              <a:rPr lang="en-US" dirty="0"/>
              <a:t> Helvetica</a:t>
            </a:r>
          </a:p>
        </p:txBody>
      </p:sp>
      <p:sp>
        <p:nvSpPr>
          <p:cNvPr id="5"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A7123E21-99C9-2D40-B78D-354A4FF047A0}" type="slidenum">
              <a:rPr lang="en-US" smtClean="0"/>
              <a:t>‹#›</a:t>
            </a:fld>
            <a:endParaRPr lang="en-US" dirty="0"/>
          </a:p>
        </p:txBody>
      </p:sp>
    </p:spTree>
    <p:extLst>
      <p:ext uri="{BB962C8B-B14F-4D97-AF65-F5344CB8AC3E}">
        <p14:creationId xmlns:p14="http://schemas.microsoft.com/office/powerpoint/2010/main" val="83104981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transition spd="med"/>
  <p:hf hdr="0" ftr="0" dt="0"/>
  <p:txStyles>
    <p:titleStyle>
      <a:lvl1pPr marL="0" marR="0" indent="0" algn="l" defTabSz="412756" rtl="0" eaLnBrk="1" latinLnBrk="0" hangingPunct="1">
        <a:lnSpc>
          <a:spcPct val="100000"/>
        </a:lnSpc>
        <a:spcBef>
          <a:spcPts val="0"/>
        </a:spcBef>
        <a:spcAft>
          <a:spcPts val="0"/>
        </a:spcAft>
        <a:buClrTx/>
        <a:buSzTx/>
        <a:buFontTx/>
        <a:buNone/>
        <a:tabLst/>
        <a:defRPr sz="3600" b="1" i="0" u="none" strike="noStrike" cap="none" spc="0" baseline="0">
          <a:ln>
            <a:noFill/>
          </a:ln>
          <a:solidFill>
            <a:schemeClr val="accent1"/>
          </a:solidFill>
          <a:uFillTx/>
          <a:latin typeface="+mn-lt"/>
          <a:ea typeface="+mn-ea"/>
          <a:cs typeface="+mn-cs"/>
          <a:sym typeface="Helvetica"/>
        </a:defRPr>
      </a:lvl1pPr>
      <a:lvl2pPr marL="0" marR="0" indent="114302"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2pPr>
      <a:lvl3pPr marL="0" marR="0" indent="228603"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3pPr>
      <a:lvl4pPr marL="0" marR="0" indent="342905"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4pPr>
      <a:lvl5pPr marL="0" marR="0" indent="457206"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5pPr>
      <a:lvl6pPr marL="0" marR="0" indent="571507"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6pPr>
      <a:lvl7pPr marL="0" marR="0" indent="685809"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7pPr>
      <a:lvl8pPr marL="0" marR="0" indent="800110"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8pPr>
      <a:lvl9pPr marL="0" marR="0" indent="914412" algn="r" defTabSz="412756" rtl="0" eaLnBrk="1" latinLnBrk="0" hangingPunct="1">
        <a:lnSpc>
          <a:spcPct val="100000"/>
        </a:lnSpc>
        <a:spcBef>
          <a:spcPts val="0"/>
        </a:spcBef>
        <a:spcAft>
          <a:spcPts val="0"/>
        </a:spcAft>
        <a:buClrTx/>
        <a:buSzTx/>
        <a:buFontTx/>
        <a:buNone/>
        <a:tabLst/>
        <a:defRPr sz="4251" b="1" i="0" u="none" strike="noStrike" cap="none" spc="0" baseline="0">
          <a:ln>
            <a:noFill/>
          </a:ln>
          <a:solidFill>
            <a:srgbClr val="00265B"/>
          </a:solidFill>
          <a:uFillTx/>
          <a:latin typeface="+mn-lt"/>
          <a:ea typeface="+mn-ea"/>
          <a:cs typeface="+mn-cs"/>
          <a:sym typeface="Helvetica"/>
        </a:defRPr>
      </a:lvl9pPr>
    </p:titleStyle>
    <p:bodyStyle>
      <a:lvl1pPr marL="251463" marR="0" indent="-251463" algn="l" defTabSz="412756" rtl="0" eaLnBrk="1" latinLnBrk="0" hangingPunct="1">
        <a:lnSpc>
          <a:spcPts val="3500"/>
        </a:lnSpc>
        <a:spcBef>
          <a:spcPts val="0"/>
        </a:spcBef>
        <a:spcAft>
          <a:spcPts val="0"/>
        </a:spcAft>
        <a:buClrTx/>
        <a:buSzPct val="50000"/>
        <a:buFontTx/>
        <a:buBlip>
          <a:blip r:embed="rId16"/>
        </a:buBlip>
        <a:tabLst/>
        <a:defRPr sz="2700" b="0" i="0" u="none" strike="noStrike" cap="none" spc="0" baseline="0">
          <a:ln>
            <a:noFill/>
          </a:ln>
          <a:solidFill>
            <a:schemeClr val="tx1"/>
          </a:solidFill>
          <a:uFillTx/>
          <a:latin typeface="Helvetica" charset="0"/>
          <a:ea typeface="Helvetica" charset="0"/>
          <a:cs typeface="Helvetica" charset="0"/>
          <a:sym typeface="Helvetica"/>
        </a:defRPr>
      </a:lvl1pPr>
      <a:lvl2pPr marL="686603" marR="0" indent="-220666" algn="l" defTabSz="412756" rtl="0" eaLnBrk="1" latinLnBrk="0" hangingPunct="1">
        <a:lnSpc>
          <a:spcPts val="3500"/>
        </a:lnSpc>
        <a:spcBef>
          <a:spcPts val="0"/>
        </a:spcBef>
        <a:spcAft>
          <a:spcPts val="0"/>
        </a:spcAft>
        <a:buClrTx/>
        <a:buSzPct val="50000"/>
        <a:buFontTx/>
        <a:buBlip>
          <a:blip r:embed="rId16"/>
        </a:buBlip>
        <a:tabLst>
          <a:tab pos="596114" algn="l"/>
        </a:tabLst>
        <a:defRPr sz="2000" b="0" i="0" u="none" strike="noStrike" cap="none" spc="0" baseline="0">
          <a:ln>
            <a:noFill/>
          </a:ln>
          <a:solidFill>
            <a:schemeClr val="tx1"/>
          </a:solidFill>
          <a:uFillTx/>
          <a:latin typeface="Helvetica" charset="0"/>
          <a:ea typeface="Helvetica" charset="0"/>
          <a:cs typeface="Helvetica" charset="0"/>
          <a:sym typeface="Helvetica"/>
        </a:defRPr>
      </a:lvl2pPr>
      <a:lvl3pPr marL="1373205" marR="0" indent="-168277" algn="l" defTabSz="412756" rtl="0" eaLnBrk="1" latinLnBrk="0" hangingPunct="1">
        <a:lnSpc>
          <a:spcPts val="3500"/>
        </a:lnSpc>
        <a:spcBef>
          <a:spcPts val="0"/>
        </a:spcBef>
        <a:spcAft>
          <a:spcPts val="0"/>
        </a:spcAft>
        <a:buClr>
          <a:srgbClr val="4489BD"/>
        </a:buClr>
        <a:buSzTx/>
        <a:buFont typeface="Arial" charset="0"/>
        <a:buChar char="•"/>
        <a:tabLst/>
        <a:defRPr sz="1600" b="0" i="0" u="none" strike="noStrike" cap="none" spc="0" baseline="0">
          <a:ln>
            <a:noFill/>
          </a:ln>
          <a:solidFill>
            <a:schemeClr val="tx1"/>
          </a:solidFill>
          <a:uFillTx/>
          <a:latin typeface="Helvetica" charset="0"/>
          <a:ea typeface="Helvetica" charset="0"/>
          <a:cs typeface="Helvetica" charset="0"/>
          <a:sym typeface="Helvetica"/>
        </a:defRPr>
      </a:lvl3pPr>
      <a:lvl4pPr marL="0" marR="0" indent="342905" algn="l" defTabSz="412756" rtl="0" eaLnBrk="1" latinLnBrk="0" hangingPunct="1">
        <a:lnSpc>
          <a:spcPct val="15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4pPr>
      <a:lvl5pPr marL="0" marR="0" indent="457206" algn="l" defTabSz="412756" rtl="0" eaLnBrk="1" latinLnBrk="0" hangingPunct="1">
        <a:lnSpc>
          <a:spcPct val="15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5pPr>
      <a:lvl6pPr marL="0" marR="0" indent="571507" algn="l" defTabSz="412756" rtl="0" eaLnBrk="1" latinLnBrk="0" hangingPunct="1">
        <a:lnSpc>
          <a:spcPct val="10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6pPr>
      <a:lvl7pPr marL="0" marR="0" indent="685809" algn="l" defTabSz="412756" rtl="0" eaLnBrk="1" latinLnBrk="0" hangingPunct="1">
        <a:lnSpc>
          <a:spcPct val="10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7pPr>
      <a:lvl8pPr marL="0" marR="0" indent="800110" algn="l" defTabSz="412756" rtl="0" eaLnBrk="1" latinLnBrk="0" hangingPunct="1">
        <a:lnSpc>
          <a:spcPct val="10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8pPr>
      <a:lvl9pPr marL="0" marR="0" indent="914412" algn="l" defTabSz="412756" rtl="0" eaLnBrk="1" latinLnBrk="0" hangingPunct="1">
        <a:lnSpc>
          <a:spcPct val="100000"/>
        </a:lnSpc>
        <a:spcBef>
          <a:spcPts val="0"/>
        </a:spcBef>
        <a:spcAft>
          <a:spcPts val="0"/>
        </a:spcAft>
        <a:buClrTx/>
        <a:buSzTx/>
        <a:buFontTx/>
        <a:buNone/>
        <a:tabLst/>
        <a:defRPr sz="3251" b="1" i="0" u="none" strike="noStrike" cap="none" spc="0" baseline="0">
          <a:ln>
            <a:noFill/>
          </a:ln>
          <a:solidFill>
            <a:srgbClr val="00265B"/>
          </a:solidFill>
          <a:uFillTx/>
          <a:latin typeface="+mn-lt"/>
          <a:ea typeface="+mn-ea"/>
          <a:cs typeface="+mn-cs"/>
          <a:sym typeface="Helvetica"/>
        </a:defRPr>
      </a:lvl9pPr>
    </p:bodyStyle>
    <p:otherStyle>
      <a:lvl1pPr marL="0" marR="0" indent="0"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1pPr>
      <a:lvl2pPr marL="0" marR="0" indent="114302"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2pPr>
      <a:lvl3pPr marL="0" marR="0" indent="228603"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3pPr>
      <a:lvl4pPr marL="0" marR="0" indent="342905"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4pPr>
      <a:lvl5pPr marL="0" marR="0" indent="457206"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5pPr>
      <a:lvl6pPr marL="0" marR="0" indent="571507"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6pPr>
      <a:lvl7pPr marL="0" marR="0" indent="685809"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7pPr>
      <a:lvl8pPr marL="0" marR="0" indent="800110"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8pPr>
      <a:lvl9pPr marL="0" marR="0" indent="914412" algn="ctr" defTabSz="412756" rtl="0" eaLnBrk="1" latinLnBrk="0" hangingPunct="1">
        <a:lnSpc>
          <a:spcPct val="100000"/>
        </a:lnSpc>
        <a:spcBef>
          <a:spcPts val="0"/>
        </a:spcBef>
        <a:spcAft>
          <a:spcPts val="0"/>
        </a:spcAft>
        <a:buClrTx/>
        <a:buSzTx/>
        <a:buFontTx/>
        <a:buNone/>
        <a:tabLst/>
        <a:defRPr sz="8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415600" y="1524000"/>
            <a:ext cx="11360800" cy="45552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dk2"/>
              </a:buClr>
              <a:buSzPts val="2800"/>
              <a:buFont typeface="Helvetica Neue"/>
              <a:buChar char="●"/>
              <a:defRPr sz="2800">
                <a:solidFill>
                  <a:schemeClr val="dk2"/>
                </a:solidFill>
                <a:latin typeface="Helvetica Neue"/>
                <a:ea typeface="Helvetica Neue"/>
                <a:cs typeface="Helvetica Neue"/>
                <a:sym typeface="Helvetica Neue"/>
              </a:defRPr>
            </a:lvl1pPr>
            <a:lvl2pPr marL="914400" lvl="1" indent="-381000" rtl="0">
              <a:lnSpc>
                <a:spcPct val="100000"/>
              </a:lnSpc>
              <a:spcBef>
                <a:spcPts val="400"/>
              </a:spcBef>
              <a:spcAft>
                <a:spcPts val="0"/>
              </a:spcAft>
              <a:buClr>
                <a:schemeClr val="dk2"/>
              </a:buClr>
              <a:buSzPts val="2400"/>
              <a:buFont typeface="Helvetica Neue"/>
              <a:buChar char="○"/>
              <a:defRPr sz="2400">
                <a:solidFill>
                  <a:schemeClr val="dk2"/>
                </a:solidFill>
                <a:latin typeface="Helvetica Neue"/>
                <a:ea typeface="Helvetica Neue"/>
                <a:cs typeface="Helvetica Neue"/>
                <a:sym typeface="Helvetica Neue"/>
              </a:defRPr>
            </a:lvl2pPr>
            <a:lvl3pPr marL="1371600" lvl="2" indent="-355600" rtl="0">
              <a:lnSpc>
                <a:spcPct val="100000"/>
              </a:lnSpc>
              <a:spcBef>
                <a:spcPts val="400"/>
              </a:spcBef>
              <a:spcAft>
                <a:spcPts val="0"/>
              </a:spcAft>
              <a:buClr>
                <a:schemeClr val="dk2"/>
              </a:buClr>
              <a:buSzPts val="2000"/>
              <a:buFont typeface="Helvetica Neue"/>
              <a:buChar char="■"/>
              <a:defRPr sz="2000">
                <a:solidFill>
                  <a:schemeClr val="dk2"/>
                </a:solidFill>
                <a:latin typeface="Helvetica Neue"/>
                <a:ea typeface="Helvetica Neue"/>
                <a:cs typeface="Helvetica Neue"/>
                <a:sym typeface="Helvetica Neue"/>
              </a:defRPr>
            </a:lvl3pPr>
            <a:lvl4pPr marL="1828800" lvl="3" indent="-342900" rtl="0">
              <a:lnSpc>
                <a:spcPct val="100000"/>
              </a:lnSpc>
              <a:spcBef>
                <a:spcPts val="40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4pPr>
            <a:lvl5pPr marL="2286000" lvl="4" indent="-317500" rtl="0">
              <a:lnSpc>
                <a:spcPct val="100000"/>
              </a:lnSpc>
              <a:spcBef>
                <a:spcPts val="4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marL="2743200" lvl="5" indent="-317500" rtl="0">
              <a:lnSpc>
                <a:spcPct val="100000"/>
              </a:lnSpc>
              <a:spcBef>
                <a:spcPts val="4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marL="3200400" lvl="6" indent="-317500" rtl="0">
              <a:lnSpc>
                <a:spcPct val="100000"/>
              </a:lnSpc>
              <a:spcBef>
                <a:spcPts val="4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marL="3657600" lvl="7" indent="-317500" rtl="0">
              <a:lnSpc>
                <a:spcPct val="100000"/>
              </a:lnSpc>
              <a:spcBef>
                <a:spcPts val="4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marL="4114800" lvl="8" indent="-317500" rtl="0">
              <a:lnSpc>
                <a:spcPct val="100000"/>
              </a:lnSpc>
              <a:spcBef>
                <a:spcPts val="400"/>
              </a:spcBef>
              <a:spcAft>
                <a:spcPts val="4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7029895"/>
      </p:ext>
    </p:extLst>
  </p:cSld>
  <p:clrMap bg1="lt1" tx1="dk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8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4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517745" y="4683739"/>
            <a:ext cx="7001435" cy="127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sz="2400" dirty="0">
                <a:latin typeface="Century Gothic" panose="020B0502020202020204" pitchFamily="34" charset="0"/>
                <a:cs typeface="Calibri" panose="020F0502020204030204" pitchFamily="34" charset="0"/>
              </a:rPr>
              <a:t>Co-director of the RISE Lab</a:t>
            </a:r>
            <a:br>
              <a:rPr lang="en-US" sz="2400" dirty="0">
                <a:latin typeface="Century Gothic" panose="020B0502020202020204" pitchFamily="34" charset="0"/>
                <a:cs typeface="Calibri" panose="020F0502020204030204" pitchFamily="34" charset="0"/>
              </a:rPr>
            </a:br>
            <a:r>
              <a:rPr kumimoji="0" lang="en-US" sz="20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0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Title 1">
            <a:extLst>
              <a:ext uri="{FF2B5EF4-FFF2-40B4-BE49-F238E27FC236}">
                <a16:creationId xmlns:a16="http://schemas.microsoft.com/office/drawing/2014/main" id="{41DB2976-31A7-0C41-A48C-33994F729244}"/>
              </a:ext>
            </a:extLst>
          </p:cNvPr>
          <p:cNvSpPr>
            <a:spLocks noGrp="1"/>
          </p:cNvSpPr>
          <p:nvPr>
            <p:ph type="ctrTitle"/>
          </p:nvPr>
        </p:nvSpPr>
        <p:spPr>
          <a:xfrm>
            <a:off x="1041680" y="419757"/>
            <a:ext cx="10477500" cy="4053794"/>
          </a:xfrm>
        </p:spPr>
        <p:txBody>
          <a:bodyPr>
            <a:normAutofit/>
          </a:bodyPr>
          <a:lstStyle/>
          <a:p>
            <a:pPr algn="l"/>
            <a:r>
              <a:rPr lang="en-US" sz="4800" dirty="0">
                <a:solidFill>
                  <a:schemeClr val="accent2"/>
                </a:solidFill>
                <a:latin typeface="Aharoni" panose="02010803020104030203" pitchFamily="2" charset="-79"/>
                <a:cs typeface="Aharoni" panose="02010803020104030203" pitchFamily="2" charset="-79"/>
              </a:rPr>
              <a:t>AI-Systems</a:t>
            </a:r>
            <a:br>
              <a:rPr lang="en-US" sz="8800" dirty="0">
                <a:solidFill>
                  <a:schemeClr val="accent2"/>
                </a:solidFill>
                <a:latin typeface="Aharoni" panose="02010803020104030203" pitchFamily="2" charset="-79"/>
                <a:cs typeface="Aharoni" panose="02010803020104030203" pitchFamily="2" charset="-79"/>
              </a:rPr>
            </a:br>
            <a:r>
              <a:rPr lang="en-US" sz="7200" dirty="0">
                <a:solidFill>
                  <a:schemeClr val="accent2"/>
                </a:solidFill>
                <a:latin typeface="Aharoni" panose="02010803020104030203" pitchFamily="2" charset="-79"/>
                <a:cs typeface="Aharoni" panose="02010803020104030203" pitchFamily="2" charset="-79"/>
              </a:rPr>
              <a:t>Machine Learning </a:t>
            </a:r>
            <a:br>
              <a:rPr lang="en-US" sz="7200" dirty="0">
                <a:solidFill>
                  <a:schemeClr val="accent2"/>
                </a:solidFill>
                <a:latin typeface="Aharoni" panose="02010803020104030203" pitchFamily="2" charset="-79"/>
                <a:cs typeface="Aharoni" panose="02010803020104030203" pitchFamily="2" charset="-79"/>
              </a:rPr>
            </a:br>
            <a:r>
              <a:rPr lang="en-US" sz="7200" dirty="0">
                <a:solidFill>
                  <a:schemeClr val="accent2"/>
                </a:solidFill>
                <a:latin typeface="Aharoni" panose="02010803020104030203" pitchFamily="2" charset="-79"/>
                <a:cs typeface="Aharoni" panose="02010803020104030203" pitchFamily="2" charset="-79"/>
              </a:rPr>
              <a:t>in the Cloud</a:t>
            </a:r>
            <a:endParaRPr lang="en-US" sz="8800" dirty="0">
              <a:solidFill>
                <a:schemeClr val="accent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487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04">
        <p159:morph option="byObject"/>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5F77-2A6F-984C-8952-ADBE74AC846A}"/>
              </a:ext>
            </a:extLst>
          </p:cNvPr>
          <p:cNvSpPr>
            <a:spLocks noGrp="1"/>
          </p:cNvSpPr>
          <p:nvPr>
            <p:ph type="title"/>
          </p:nvPr>
        </p:nvSpPr>
        <p:spPr/>
        <p:txBody>
          <a:bodyPr/>
          <a:lstStyle/>
          <a:p>
            <a:r>
              <a:rPr lang="en-US" dirty="0"/>
              <a:t>Why did it take until 2006?</a:t>
            </a:r>
          </a:p>
        </p:txBody>
      </p:sp>
      <p:sp>
        <p:nvSpPr>
          <p:cNvPr id="3" name="Content Placeholder 2">
            <a:extLst>
              <a:ext uri="{FF2B5EF4-FFF2-40B4-BE49-F238E27FC236}">
                <a16:creationId xmlns:a16="http://schemas.microsoft.com/office/drawing/2014/main" id="{2A78076D-571B-4E41-B45B-5724BF3FEE9B}"/>
              </a:ext>
            </a:extLst>
          </p:cNvPr>
          <p:cNvSpPr>
            <a:spLocks noGrp="1"/>
          </p:cNvSpPr>
          <p:nvPr>
            <p:ph idx="1"/>
          </p:nvPr>
        </p:nvSpPr>
        <p:spPr/>
        <p:txBody>
          <a:bodyPr>
            <a:normAutofit/>
          </a:bodyPr>
          <a:lstStyle/>
          <a:p>
            <a:r>
              <a:rPr lang="en-US" b="1" dirty="0"/>
              <a:t>Change is business models </a:t>
            </a:r>
            <a:r>
              <a:rPr lang="en-US" dirty="0"/>
              <a:t>for computing</a:t>
            </a:r>
          </a:p>
          <a:p>
            <a:pPr lvl="1"/>
            <a:r>
              <a:rPr lang="en-US" dirty="0"/>
              <a:t>Web2.0 – low commitment, self-serve, pay-as-you-go -- not enough capital to own equipment.</a:t>
            </a:r>
          </a:p>
          <a:p>
            <a:r>
              <a:rPr lang="en-US" dirty="0"/>
              <a:t>Existing big-tech companies were aggressively exploiting </a:t>
            </a:r>
            <a:r>
              <a:rPr lang="en-US" b="1" dirty="0"/>
              <a:t>economies of scale </a:t>
            </a:r>
            <a:r>
              <a:rPr lang="en-US" dirty="0"/>
              <a:t>to drive down costs</a:t>
            </a:r>
          </a:p>
          <a:p>
            <a:pPr lvl="1"/>
            <a:r>
              <a:rPr lang="en-US" dirty="0"/>
              <a:t>Renting becomes cheaper than buying machines</a:t>
            </a:r>
          </a:p>
          <a:p>
            <a:r>
              <a:rPr lang="en-US" dirty="0"/>
              <a:t>New</a:t>
            </a:r>
            <a:r>
              <a:rPr lang="en-US" b="1" dirty="0"/>
              <a:t> workloads emerged </a:t>
            </a:r>
            <a:r>
              <a:rPr lang="en-US" dirty="0"/>
              <a:t> to leverage </a:t>
            </a:r>
            <a:r>
              <a:rPr lang="en-US" b="1" dirty="0"/>
              <a:t>elasticity:</a:t>
            </a:r>
            <a:endParaRPr lang="en-US" dirty="0"/>
          </a:p>
          <a:p>
            <a:pPr lvl="1"/>
            <a:r>
              <a:rPr lang="en-US" dirty="0"/>
              <a:t>Web applications needed to handle </a:t>
            </a:r>
            <a:r>
              <a:rPr lang="en-US" b="1" dirty="0"/>
              <a:t>demand surges</a:t>
            </a:r>
          </a:p>
          <a:p>
            <a:pPr lvl="1"/>
            <a:r>
              <a:rPr lang="en-US" dirty="0"/>
              <a:t>Data intensive apps leveraged scale -- </a:t>
            </a:r>
            <a:r>
              <a:rPr lang="en-US" b="1" dirty="0"/>
              <a:t> fast is cheap</a:t>
            </a:r>
            <a:endParaRPr lang="en-US" dirty="0"/>
          </a:p>
        </p:txBody>
      </p:sp>
      <p:sp>
        <p:nvSpPr>
          <p:cNvPr id="4" name="Slide Number Placeholder 3">
            <a:extLst>
              <a:ext uri="{FF2B5EF4-FFF2-40B4-BE49-F238E27FC236}">
                <a16:creationId xmlns:a16="http://schemas.microsoft.com/office/drawing/2014/main" id="{A4A01CEF-983E-4945-85B0-F0E3ECD4AFBC}"/>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10</a:t>
            </a:fld>
            <a:endParaRPr lang="en-US">
              <a:solidFill>
                <a:srgbClr val="000000">
                  <a:tint val="75000"/>
                </a:srgbClr>
              </a:solidFill>
              <a:uFillTx/>
            </a:endParaRPr>
          </a:p>
        </p:txBody>
      </p:sp>
    </p:spTree>
    <p:extLst>
      <p:ext uri="{BB962C8B-B14F-4D97-AF65-F5344CB8AC3E}">
        <p14:creationId xmlns:p14="http://schemas.microsoft.com/office/powerpoint/2010/main" val="46371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99F6-0BEA-354C-90CB-05476983B2C7}"/>
              </a:ext>
            </a:extLst>
          </p:cNvPr>
          <p:cNvSpPr>
            <a:spLocks noGrp="1"/>
          </p:cNvSpPr>
          <p:nvPr>
            <p:ph type="title"/>
          </p:nvPr>
        </p:nvSpPr>
        <p:spPr/>
        <p:txBody>
          <a:bodyPr/>
          <a:lstStyle/>
          <a:p>
            <a:r>
              <a:rPr lang="en-US" dirty="0"/>
              <a:t>Economics of the Cloud</a:t>
            </a:r>
          </a:p>
        </p:txBody>
      </p:sp>
      <p:sp>
        <p:nvSpPr>
          <p:cNvPr id="3" name="Content Placeholder 2">
            <a:extLst>
              <a:ext uri="{FF2B5EF4-FFF2-40B4-BE49-F238E27FC236}">
                <a16:creationId xmlns:a16="http://schemas.microsoft.com/office/drawing/2014/main" id="{7D127A43-30E8-9A4B-A4B1-6A6FC6173351}"/>
              </a:ext>
            </a:extLst>
          </p:cNvPr>
          <p:cNvSpPr>
            <a:spLocks noGrp="1"/>
          </p:cNvSpPr>
          <p:nvPr>
            <p:ph idx="1"/>
          </p:nvPr>
        </p:nvSpPr>
        <p:spPr>
          <a:xfrm>
            <a:off x="838199" y="1564958"/>
            <a:ext cx="10515600" cy="4351339"/>
          </a:xfrm>
        </p:spPr>
        <p:txBody>
          <a:bodyPr/>
          <a:lstStyle/>
          <a:p>
            <a:r>
              <a:rPr lang="en-US" b="1" dirty="0" err="1"/>
              <a:t>CapEx</a:t>
            </a:r>
            <a:r>
              <a:rPr lang="en-US" b="1" dirty="0"/>
              <a:t> to </a:t>
            </a:r>
            <a:r>
              <a:rPr lang="en-US" b="1" dirty="0" err="1"/>
              <a:t>OpEx</a:t>
            </a:r>
            <a:r>
              <a:rPr lang="en-US" dirty="0"/>
              <a:t>: transition from large up-front capital expenditures to operational expenditures</a:t>
            </a:r>
          </a:p>
          <a:p>
            <a:pPr lvl="1"/>
            <a:r>
              <a:rPr lang="en-US" dirty="0"/>
              <a:t>More money to spend on your launching your business</a:t>
            </a:r>
          </a:p>
          <a:p>
            <a:r>
              <a:rPr lang="en-US" b="1" dirty="0"/>
              <a:t>Improved Utilization</a:t>
            </a:r>
            <a:r>
              <a:rPr lang="en-US" dirty="0"/>
              <a:t> through </a:t>
            </a:r>
            <a:r>
              <a:rPr lang="en-US" b="1" dirty="0"/>
              <a:t>statistical multiplexing</a:t>
            </a:r>
            <a:r>
              <a:rPr lang="en-US" dirty="0"/>
              <a:t> </a:t>
            </a:r>
          </a:p>
          <a:p>
            <a:pPr lvl="1"/>
            <a:r>
              <a:rPr lang="en-US" dirty="0"/>
              <a:t>real-world server utilization for a single business ~ </a:t>
            </a:r>
            <a:r>
              <a:rPr lang="en-US" b="1" dirty="0"/>
              <a:t>5% to 20%. </a:t>
            </a:r>
          </a:p>
          <a:p>
            <a:r>
              <a:rPr lang="en-US" b="1" dirty="0"/>
              <a:t>Economies of scales</a:t>
            </a:r>
          </a:p>
          <a:p>
            <a:pPr lvl="1"/>
            <a:r>
              <a:rPr lang="en-US" dirty="0"/>
              <a:t>Negotiate lower hardware prices</a:t>
            </a:r>
          </a:p>
          <a:p>
            <a:pPr lvl="1"/>
            <a:r>
              <a:rPr lang="en-US" dirty="0"/>
              <a:t>Spread management costs </a:t>
            </a:r>
          </a:p>
          <a:p>
            <a:pPr lvl="1"/>
            <a:r>
              <a:rPr lang="en-US" dirty="0"/>
              <a:t>Leverage existing investments</a:t>
            </a:r>
          </a:p>
        </p:txBody>
      </p:sp>
      <p:sp>
        <p:nvSpPr>
          <p:cNvPr id="4" name="Slide Number Placeholder 3">
            <a:extLst>
              <a:ext uri="{FF2B5EF4-FFF2-40B4-BE49-F238E27FC236}">
                <a16:creationId xmlns:a16="http://schemas.microsoft.com/office/drawing/2014/main" id="{5ACCCE99-858F-014B-84FA-0DAAA92C016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11</a:t>
            </a:fld>
            <a:endParaRPr lang="en-US">
              <a:solidFill>
                <a:srgbClr val="000000">
                  <a:tint val="75000"/>
                </a:srgbClr>
              </a:solidFill>
              <a:uFillTx/>
            </a:endParaRPr>
          </a:p>
        </p:txBody>
      </p:sp>
      <p:pic>
        <p:nvPicPr>
          <p:cNvPr id="5" name="Picture 4">
            <a:extLst>
              <a:ext uri="{FF2B5EF4-FFF2-40B4-BE49-F238E27FC236}">
                <a16:creationId xmlns:a16="http://schemas.microsoft.com/office/drawing/2014/main" id="{74345DA1-B979-F743-9D42-89CA11338056}"/>
              </a:ext>
            </a:extLst>
          </p:cNvPr>
          <p:cNvPicPr>
            <a:picLocks noChangeAspect="1"/>
          </p:cNvPicPr>
          <p:nvPr/>
        </p:nvPicPr>
        <p:blipFill>
          <a:blip r:embed="rId2"/>
          <a:stretch>
            <a:fillRect/>
          </a:stretch>
        </p:blipFill>
        <p:spPr>
          <a:xfrm>
            <a:off x="6841672" y="3983734"/>
            <a:ext cx="5131025" cy="2372617"/>
          </a:xfrm>
          <a:prstGeom prst="rect">
            <a:avLst/>
          </a:prstGeom>
        </p:spPr>
      </p:pic>
    </p:spTree>
    <p:extLst>
      <p:ext uri="{BB962C8B-B14F-4D97-AF65-F5344CB8AC3E}">
        <p14:creationId xmlns:p14="http://schemas.microsoft.com/office/powerpoint/2010/main" val="296999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29699-01C6-C041-9BBD-5ADACCF2D24D}"/>
              </a:ext>
            </a:extLst>
          </p:cNvPr>
          <p:cNvSpPr>
            <a:spLocks noGrp="1"/>
          </p:cNvSpPr>
          <p:nvPr>
            <p:ph type="title"/>
          </p:nvPr>
        </p:nvSpPr>
        <p:spPr>
          <a:xfrm>
            <a:off x="552450" y="320675"/>
            <a:ext cx="11253470" cy="1325563"/>
          </a:xfrm>
        </p:spPr>
        <p:txBody>
          <a:bodyPr/>
          <a:lstStyle/>
          <a:p>
            <a:r>
              <a:rPr lang="en-US" dirty="0"/>
              <a:t>The Cloud Enabled Academic Research</a:t>
            </a:r>
          </a:p>
        </p:txBody>
      </p:sp>
      <p:sp>
        <p:nvSpPr>
          <p:cNvPr id="5" name="Content Placeholder 4">
            <a:extLst>
              <a:ext uri="{FF2B5EF4-FFF2-40B4-BE49-F238E27FC236}">
                <a16:creationId xmlns:a16="http://schemas.microsoft.com/office/drawing/2014/main" id="{79973643-04AE-454B-8959-8CBB054FB0C3}"/>
              </a:ext>
            </a:extLst>
          </p:cNvPr>
          <p:cNvSpPr>
            <a:spLocks noGrp="1"/>
          </p:cNvSpPr>
          <p:nvPr>
            <p:ph idx="1"/>
          </p:nvPr>
        </p:nvSpPr>
        <p:spPr>
          <a:xfrm>
            <a:off x="469265" y="1547910"/>
            <a:ext cx="11253470" cy="4869643"/>
          </a:xfrm>
        </p:spPr>
        <p:txBody>
          <a:bodyPr>
            <a:normAutofit/>
          </a:bodyPr>
          <a:lstStyle/>
          <a:p>
            <a:r>
              <a:rPr lang="en-US" dirty="0"/>
              <a:t>Access to the </a:t>
            </a:r>
            <a:r>
              <a:rPr lang="en-US" b="1" dirty="0"/>
              <a:t>latest hardware </a:t>
            </a:r>
            <a:endParaRPr lang="en-US" dirty="0"/>
          </a:p>
          <a:p>
            <a:r>
              <a:rPr lang="en-US" dirty="0"/>
              <a:t>Ability to </a:t>
            </a:r>
            <a:r>
              <a:rPr lang="en-US" b="1" dirty="0"/>
              <a:t>burst experiments </a:t>
            </a:r>
            <a:r>
              <a:rPr lang="en-US" dirty="0"/>
              <a:t>near conference deadlines</a:t>
            </a:r>
          </a:p>
          <a:p>
            <a:pPr lvl="1"/>
            <a:r>
              <a:rPr lang="en-US" dirty="0"/>
              <a:t>Usually…</a:t>
            </a:r>
          </a:p>
          <a:p>
            <a:r>
              <a:rPr lang="en-US" dirty="0"/>
              <a:t>Ability for students to build and evaluate</a:t>
            </a:r>
            <a:r>
              <a:rPr lang="en-US" b="1" dirty="0"/>
              <a:t> large-scale systems </a:t>
            </a:r>
          </a:p>
          <a:p>
            <a:pPr lvl="1"/>
            <a:r>
              <a:rPr lang="en-US" dirty="0"/>
              <a:t>I would frequently run </a:t>
            </a:r>
            <a:r>
              <a:rPr lang="en-US" b="1" dirty="0"/>
              <a:t>concurrent experiments</a:t>
            </a:r>
            <a:r>
              <a:rPr lang="en-US" dirty="0"/>
              <a:t> with </a:t>
            </a:r>
            <a:r>
              <a:rPr lang="en-US" b="1" dirty="0"/>
              <a:t>hundreds of machines each</a:t>
            </a:r>
            <a:r>
              <a:rPr lang="en-US" dirty="0"/>
              <a:t>!</a:t>
            </a:r>
          </a:p>
          <a:p>
            <a:r>
              <a:rPr lang="en-US" dirty="0"/>
              <a:t>industrial</a:t>
            </a:r>
            <a:r>
              <a:rPr lang="en-US" b="1" dirty="0"/>
              <a:t> adoption</a:t>
            </a:r>
          </a:p>
          <a:p>
            <a:pPr lvl="1"/>
            <a:r>
              <a:rPr lang="en-US" dirty="0"/>
              <a:t>Companies can </a:t>
            </a:r>
            <a:r>
              <a:rPr lang="en-US" b="1" dirty="0"/>
              <a:t>evaluate open-source (academic) big data tools </a:t>
            </a:r>
            <a:r>
              <a:rPr lang="en-US" dirty="0"/>
              <a:t>without </a:t>
            </a:r>
            <a:r>
              <a:rPr lang="en-US" b="1" dirty="0"/>
              <a:t>big upfront investment in hardware.</a:t>
            </a:r>
          </a:p>
        </p:txBody>
      </p:sp>
    </p:spTree>
    <p:extLst>
      <p:ext uri="{BB962C8B-B14F-4D97-AF65-F5344CB8AC3E}">
        <p14:creationId xmlns:p14="http://schemas.microsoft.com/office/powerpoint/2010/main" val="22511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4E04269-7FEB-8545-A897-387AC54A7F06}"/>
              </a:ext>
            </a:extLst>
          </p:cNvPr>
          <p:cNvGrpSpPr/>
          <p:nvPr/>
        </p:nvGrpSpPr>
        <p:grpSpPr>
          <a:xfrm>
            <a:off x="789951" y="3399671"/>
            <a:ext cx="8509624" cy="3216821"/>
            <a:chOff x="789951" y="3399671"/>
            <a:chExt cx="8509624" cy="3216821"/>
          </a:xfrm>
        </p:grpSpPr>
        <p:grpSp>
          <p:nvGrpSpPr>
            <p:cNvPr id="15" name="Group 14">
              <a:extLst>
                <a:ext uri="{FF2B5EF4-FFF2-40B4-BE49-F238E27FC236}">
                  <a16:creationId xmlns:a16="http://schemas.microsoft.com/office/drawing/2014/main" id="{BFD83748-7296-0648-984D-07A8D582BF98}"/>
                </a:ext>
              </a:extLst>
            </p:cNvPr>
            <p:cNvGrpSpPr/>
            <p:nvPr/>
          </p:nvGrpSpPr>
          <p:grpSpPr>
            <a:xfrm>
              <a:off x="2606675" y="3399671"/>
              <a:ext cx="6692900" cy="3216821"/>
              <a:chOff x="2547505" y="3215415"/>
              <a:chExt cx="6692900" cy="3216821"/>
            </a:xfrm>
          </p:grpSpPr>
          <p:pic>
            <p:nvPicPr>
              <p:cNvPr id="9" name="Picture 8" descr="Chart, bar chart&#10;&#10;Description automatically generated">
                <a:extLst>
                  <a:ext uri="{FF2B5EF4-FFF2-40B4-BE49-F238E27FC236}">
                    <a16:creationId xmlns:a16="http://schemas.microsoft.com/office/drawing/2014/main" id="{FBD4A0C6-5242-9340-B947-D0A06B5F9EED}"/>
                  </a:ext>
                </a:extLst>
              </p:cNvPr>
              <p:cNvPicPr>
                <a:picLocks noChangeAspect="1"/>
              </p:cNvPicPr>
              <p:nvPr/>
            </p:nvPicPr>
            <p:blipFill rotWithShape="1">
              <a:blip r:embed="rId2"/>
              <a:srcRect t="13933" b="13992"/>
              <a:stretch/>
            </p:blipFill>
            <p:spPr>
              <a:xfrm>
                <a:off x="2547505" y="3215415"/>
                <a:ext cx="6692900" cy="1647645"/>
              </a:xfrm>
              <a:prstGeom prst="rect">
                <a:avLst/>
              </a:prstGeom>
            </p:spPr>
          </p:pic>
          <p:pic>
            <p:nvPicPr>
              <p:cNvPr id="13" name="Picture 12">
                <a:extLst>
                  <a:ext uri="{FF2B5EF4-FFF2-40B4-BE49-F238E27FC236}">
                    <a16:creationId xmlns:a16="http://schemas.microsoft.com/office/drawing/2014/main" id="{56362D96-4951-AA49-A85A-C8D544EF6D59}"/>
                  </a:ext>
                </a:extLst>
              </p:cNvPr>
              <p:cNvPicPr>
                <a:picLocks noChangeAspect="1"/>
              </p:cNvPicPr>
              <p:nvPr/>
            </p:nvPicPr>
            <p:blipFill rotWithShape="1">
              <a:blip r:embed="rId3"/>
              <a:srcRect t="13537" b="17197"/>
              <a:stretch/>
            </p:blipFill>
            <p:spPr>
              <a:xfrm>
                <a:off x="2547505" y="4848832"/>
                <a:ext cx="6692900" cy="1583404"/>
              </a:xfrm>
              <a:prstGeom prst="rect">
                <a:avLst/>
              </a:prstGeom>
            </p:spPr>
          </p:pic>
        </p:grpSp>
        <p:sp>
          <p:nvSpPr>
            <p:cNvPr id="19" name="TextBox 18">
              <a:extLst>
                <a:ext uri="{FF2B5EF4-FFF2-40B4-BE49-F238E27FC236}">
                  <a16:creationId xmlns:a16="http://schemas.microsoft.com/office/drawing/2014/main" id="{817213CF-4B78-0641-A9EE-C0433EB9B18C}"/>
                </a:ext>
              </a:extLst>
            </p:cNvPr>
            <p:cNvSpPr txBox="1"/>
            <p:nvPr/>
          </p:nvSpPr>
          <p:spPr>
            <a:xfrm>
              <a:off x="789951" y="5388897"/>
              <a:ext cx="2254143" cy="738664"/>
            </a:xfrm>
            <a:prstGeom prst="rect">
              <a:avLst/>
            </a:prstGeom>
          </p:spPr>
          <p:txBody>
            <a:bodyPr wrap="none" rtlCol="0">
              <a:spAutoFit/>
            </a:bodyPr>
            <a:lstStyle/>
            <a:p>
              <a:pPr algn="r"/>
              <a:r>
                <a:rPr lang="en-US" sz="1400" dirty="0"/>
                <a:t>Y-axis scales are hidden</a:t>
              </a:r>
              <a:br>
                <a:rPr lang="en-US" sz="1400" dirty="0"/>
              </a:br>
              <a:r>
                <a:rPr lang="en-US" sz="1400" dirty="0"/>
                <a:t>because they are </a:t>
              </a:r>
              <a:br>
                <a:rPr lang="en-US" sz="1400" dirty="0"/>
              </a:br>
              <a:r>
                <a:rPr lang="en-US" sz="1400" dirty="0"/>
                <a:t>embarrassing</a:t>
              </a:r>
            </a:p>
          </p:txBody>
        </p:sp>
      </p:grpSp>
      <p:sp>
        <p:nvSpPr>
          <p:cNvPr id="5" name="Title 4">
            <a:extLst>
              <a:ext uri="{FF2B5EF4-FFF2-40B4-BE49-F238E27FC236}">
                <a16:creationId xmlns:a16="http://schemas.microsoft.com/office/drawing/2014/main" id="{BD7AB2F5-F30E-C046-A0D8-46220B7DAF0B}"/>
              </a:ext>
            </a:extLst>
          </p:cNvPr>
          <p:cNvSpPr>
            <a:spLocks noGrp="1"/>
          </p:cNvSpPr>
          <p:nvPr>
            <p:ph type="title"/>
          </p:nvPr>
        </p:nvSpPr>
        <p:spPr/>
        <p:txBody>
          <a:bodyPr/>
          <a:lstStyle/>
          <a:p>
            <a:r>
              <a:rPr lang="en-US" dirty="0"/>
              <a:t>What about the Cloud?</a:t>
            </a:r>
          </a:p>
        </p:txBody>
      </p:sp>
      <p:sp>
        <p:nvSpPr>
          <p:cNvPr id="7" name="Content Placeholder 6">
            <a:extLst>
              <a:ext uri="{FF2B5EF4-FFF2-40B4-BE49-F238E27FC236}">
                <a16:creationId xmlns:a16="http://schemas.microsoft.com/office/drawing/2014/main" id="{69F67BE0-D779-3945-8519-4E310A702A7F}"/>
              </a:ext>
            </a:extLst>
          </p:cNvPr>
          <p:cNvSpPr>
            <a:spLocks noGrp="1"/>
          </p:cNvSpPr>
          <p:nvPr>
            <p:ph idx="1"/>
          </p:nvPr>
        </p:nvSpPr>
        <p:spPr>
          <a:xfrm>
            <a:off x="838200" y="1646239"/>
            <a:ext cx="10515600" cy="1753432"/>
          </a:xfrm>
        </p:spPr>
        <p:txBody>
          <a:bodyPr/>
          <a:lstStyle/>
          <a:p>
            <a:r>
              <a:rPr lang="en-US" dirty="0"/>
              <a:t>Access to </a:t>
            </a:r>
            <a:r>
              <a:rPr lang="en-US" b="1" dirty="0"/>
              <a:t>latest GPUs</a:t>
            </a:r>
            <a:r>
              <a:rPr lang="en-US" dirty="0"/>
              <a:t> and </a:t>
            </a:r>
            <a:r>
              <a:rPr lang="en-US" b="1" dirty="0"/>
              <a:t>TPUs</a:t>
            </a:r>
            <a:r>
              <a:rPr lang="en-US" dirty="0"/>
              <a:t> drove AI research </a:t>
            </a:r>
          </a:p>
          <a:p>
            <a:pPr lvl="1"/>
            <a:r>
              <a:rPr lang="en-US" dirty="0"/>
              <a:t>used a LOT OF CREDITS (</a:t>
            </a:r>
            <a:r>
              <a:rPr lang="en-US" i="1" dirty="0"/>
              <a:t>thank you AWS, Azure, &amp; Google!</a:t>
            </a:r>
            <a:r>
              <a:rPr lang="en-US" dirty="0"/>
              <a:t>)</a:t>
            </a:r>
          </a:p>
        </p:txBody>
      </p:sp>
      <p:sp>
        <p:nvSpPr>
          <p:cNvPr id="4" name="Slide Number Placeholder 3">
            <a:extLst>
              <a:ext uri="{FF2B5EF4-FFF2-40B4-BE49-F238E27FC236}">
                <a16:creationId xmlns:a16="http://schemas.microsoft.com/office/drawing/2014/main" id="{284F8133-D86C-304E-BEAB-2BB1314A9B52}"/>
              </a:ext>
            </a:extLst>
          </p:cNvPr>
          <p:cNvSpPr>
            <a:spLocks noGrp="1"/>
          </p:cNvSpPr>
          <p:nvPr>
            <p:ph type="sldNum" sz="quarter" idx="12"/>
          </p:nvPr>
        </p:nvSpPr>
        <p:spPr/>
        <p:txBody>
          <a:bodyPr/>
          <a:lstStyle/>
          <a:p>
            <a:fld id="{00000000-1234-1234-1234-123412341234}" type="slidenum">
              <a:rPr lang="en" smtClean="0"/>
              <a:pPr/>
              <a:t>13</a:t>
            </a:fld>
            <a:endParaRPr lang="en"/>
          </a:p>
        </p:txBody>
      </p:sp>
      <p:sp>
        <p:nvSpPr>
          <p:cNvPr id="12" name="Rounded Rectangular Callout 11">
            <a:extLst>
              <a:ext uri="{FF2B5EF4-FFF2-40B4-BE49-F238E27FC236}">
                <a16:creationId xmlns:a16="http://schemas.microsoft.com/office/drawing/2014/main" id="{D5E4CB68-F3B7-D74F-8A5D-B8A9D8569D0E}"/>
              </a:ext>
            </a:extLst>
          </p:cNvPr>
          <p:cNvSpPr/>
          <p:nvPr/>
        </p:nvSpPr>
        <p:spPr>
          <a:xfrm>
            <a:off x="9048791" y="5211761"/>
            <a:ext cx="2743200" cy="897193"/>
          </a:xfrm>
          <a:prstGeom prst="wedgeRoundRectCallout">
            <a:avLst>
              <a:gd name="adj1" fmla="val -80589"/>
              <a:gd name="adj2" fmla="val 4695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only had to “pay” for this region.</a:t>
            </a:r>
          </a:p>
        </p:txBody>
      </p:sp>
      <p:grpSp>
        <p:nvGrpSpPr>
          <p:cNvPr id="18" name="Group 17">
            <a:extLst>
              <a:ext uri="{FF2B5EF4-FFF2-40B4-BE49-F238E27FC236}">
                <a16:creationId xmlns:a16="http://schemas.microsoft.com/office/drawing/2014/main" id="{31DDEFFE-ED2D-364F-BC91-A50774AE6C40}"/>
              </a:ext>
            </a:extLst>
          </p:cNvPr>
          <p:cNvGrpSpPr/>
          <p:nvPr/>
        </p:nvGrpSpPr>
        <p:grpSpPr>
          <a:xfrm>
            <a:off x="838200" y="3235226"/>
            <a:ext cx="4005020" cy="1917877"/>
            <a:chOff x="838200" y="3235226"/>
            <a:chExt cx="4005020" cy="1917877"/>
          </a:xfrm>
        </p:grpSpPr>
        <p:sp>
          <p:nvSpPr>
            <p:cNvPr id="16" name="Rounded Rectangular Callout 15">
              <a:extLst>
                <a:ext uri="{FF2B5EF4-FFF2-40B4-BE49-F238E27FC236}">
                  <a16:creationId xmlns:a16="http://schemas.microsoft.com/office/drawing/2014/main" id="{91E3F174-15C0-2B42-813A-9ECCB8A2E67C}"/>
                </a:ext>
              </a:extLst>
            </p:cNvPr>
            <p:cNvSpPr/>
            <p:nvPr/>
          </p:nvSpPr>
          <p:spPr>
            <a:xfrm>
              <a:off x="838200" y="3605076"/>
              <a:ext cx="2133600" cy="897193"/>
            </a:xfrm>
            <a:prstGeom prst="wedgeRoundRectCallout">
              <a:avLst>
                <a:gd name="adj1" fmla="val 113168"/>
                <a:gd name="adj2" fmla="val -49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Conference Deadlines</a:t>
              </a:r>
            </a:p>
          </p:txBody>
        </p:sp>
        <p:sp>
          <p:nvSpPr>
            <p:cNvPr id="17" name="Oval 16">
              <a:extLst>
                <a:ext uri="{FF2B5EF4-FFF2-40B4-BE49-F238E27FC236}">
                  <a16:creationId xmlns:a16="http://schemas.microsoft.com/office/drawing/2014/main" id="{A4858BF9-4BE2-7843-A236-9AF4DBDD0A69}"/>
                </a:ext>
              </a:extLst>
            </p:cNvPr>
            <p:cNvSpPr/>
            <p:nvPr/>
          </p:nvSpPr>
          <p:spPr>
            <a:xfrm>
              <a:off x="4331776" y="3235226"/>
              <a:ext cx="511444" cy="1917877"/>
            </a:xfrm>
            <a:prstGeom prst="ellipse">
              <a:avLst/>
            </a:prstGeom>
            <a:solidFill>
              <a:schemeClr val="accent2">
                <a:alpha val="14229"/>
              </a:schemeClr>
            </a:solidFill>
            <a:ln w="603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6427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893C-309C-E24F-9707-22DE3775D135}"/>
              </a:ext>
            </a:extLst>
          </p:cNvPr>
          <p:cNvSpPr>
            <a:spLocks noGrp="1"/>
          </p:cNvSpPr>
          <p:nvPr>
            <p:ph type="title"/>
          </p:nvPr>
        </p:nvSpPr>
        <p:spPr>
          <a:xfrm>
            <a:off x="831851" y="2332593"/>
            <a:ext cx="10803558" cy="2852737"/>
          </a:xfrm>
        </p:spPr>
        <p:txBody>
          <a:bodyPr>
            <a:normAutofit fontScale="90000"/>
          </a:bodyPr>
          <a:lstStyle/>
          <a:p>
            <a:r>
              <a:rPr lang="en-US" sz="8000" dirty="0"/>
              <a:t>The </a:t>
            </a:r>
            <a:r>
              <a:rPr lang="en-US" sz="12800" dirty="0"/>
              <a:t>Ela</a:t>
            </a:r>
            <a:r>
              <a:rPr lang="en-US" sz="10700" dirty="0"/>
              <a:t>s</a:t>
            </a:r>
            <a:r>
              <a:rPr lang="en-US" sz="9800" dirty="0"/>
              <a:t>ti</a:t>
            </a:r>
            <a:r>
              <a:rPr lang="en-US" sz="10700" dirty="0"/>
              <a:t>c</a:t>
            </a:r>
            <a:r>
              <a:rPr lang="en-US" sz="12800" dirty="0"/>
              <a:t>ity</a:t>
            </a:r>
            <a:r>
              <a:rPr lang="en-US" sz="9800" dirty="0"/>
              <a:t> </a:t>
            </a:r>
            <a:br>
              <a:rPr lang="en-US" sz="9800" dirty="0"/>
            </a:br>
            <a:r>
              <a:rPr lang="en-US" sz="8000" dirty="0"/>
              <a:t>of the cloud</a:t>
            </a:r>
            <a:br>
              <a:rPr lang="en-US" sz="8000" dirty="0"/>
            </a:br>
            <a:r>
              <a:rPr lang="en-US" dirty="0"/>
              <a:t>drove us to rethink </a:t>
            </a:r>
            <a:br>
              <a:rPr lang="en-US" dirty="0"/>
            </a:br>
            <a:r>
              <a:rPr lang="en-US" dirty="0"/>
              <a:t>our approach to AI Research</a:t>
            </a:r>
          </a:p>
        </p:txBody>
      </p:sp>
      <p:sp>
        <p:nvSpPr>
          <p:cNvPr id="4" name="Slide Number Placeholder 3">
            <a:extLst>
              <a:ext uri="{FF2B5EF4-FFF2-40B4-BE49-F238E27FC236}">
                <a16:creationId xmlns:a16="http://schemas.microsoft.com/office/drawing/2014/main" id="{3CC84019-8520-0B44-A50B-8DA3C3F453BA}"/>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14</a:t>
            </a:fld>
            <a:endParaRPr lang="en-US">
              <a:solidFill>
                <a:srgbClr val="000000">
                  <a:tint val="75000"/>
                </a:srgbClr>
              </a:solidFill>
              <a:uFillTx/>
            </a:endParaRPr>
          </a:p>
        </p:txBody>
      </p:sp>
    </p:spTree>
    <p:extLst>
      <p:ext uri="{BB962C8B-B14F-4D97-AF65-F5344CB8AC3E}">
        <p14:creationId xmlns:p14="http://schemas.microsoft.com/office/powerpoint/2010/main" val="10368393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D5C69FC-F67C-A84F-97F8-58AB3A438532}"/>
              </a:ext>
            </a:extLst>
          </p:cNvPr>
          <p:cNvCxnSpPr/>
          <p:nvPr/>
        </p:nvCxnSpPr>
        <p:spPr>
          <a:xfrm>
            <a:off x="9266196" y="917812"/>
            <a:ext cx="0" cy="48723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FD787A81-9688-9441-8D4B-04826C326CB3}"/>
              </a:ext>
            </a:extLst>
          </p:cNvPr>
          <p:cNvCxnSpPr>
            <a:cxnSpLocks/>
          </p:cNvCxnSpPr>
          <p:nvPr/>
        </p:nvCxnSpPr>
        <p:spPr>
          <a:xfrm>
            <a:off x="2471801" y="5400610"/>
            <a:ext cx="693214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046E44A8-064B-144D-BCCD-310F390A4D4D}"/>
              </a:ext>
            </a:extLst>
          </p:cNvPr>
          <p:cNvCxnSpPr>
            <a:cxnSpLocks/>
          </p:cNvCxnSpPr>
          <p:nvPr/>
        </p:nvCxnSpPr>
        <p:spPr>
          <a:xfrm flipV="1">
            <a:off x="2797737" y="1551886"/>
            <a:ext cx="0" cy="408789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C455824-AF4B-2444-941E-0AFD356EE1BC}"/>
              </a:ext>
            </a:extLst>
          </p:cNvPr>
          <p:cNvSpPr txBox="1"/>
          <p:nvPr/>
        </p:nvSpPr>
        <p:spPr>
          <a:xfrm>
            <a:off x="9403941" y="5108222"/>
            <a:ext cx="10118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1" name="TextBox 10">
            <a:extLst>
              <a:ext uri="{FF2B5EF4-FFF2-40B4-BE49-F238E27FC236}">
                <a16:creationId xmlns:a16="http://schemas.microsoft.com/office/drawing/2014/main" id="{534FB1E6-642C-7741-B023-C6FD5355C671}"/>
              </a:ext>
            </a:extLst>
          </p:cNvPr>
          <p:cNvSpPr txBox="1"/>
          <p:nvPr/>
        </p:nvSpPr>
        <p:spPr>
          <a:xfrm rot="16200000">
            <a:off x="1634263" y="3183860"/>
            <a:ext cx="167507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Freeform 11">
            <a:extLst>
              <a:ext uri="{FF2B5EF4-FFF2-40B4-BE49-F238E27FC236}">
                <a16:creationId xmlns:a16="http://schemas.microsoft.com/office/drawing/2014/main" id="{BB93230F-A7BC-A64C-AB18-7C2E393182B1}"/>
              </a:ext>
            </a:extLst>
          </p:cNvPr>
          <p:cNvSpPr/>
          <p:nvPr/>
        </p:nvSpPr>
        <p:spPr>
          <a:xfrm>
            <a:off x="3319261" y="1838887"/>
            <a:ext cx="5906890" cy="3517436"/>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w="28575"/>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2E7716A-C654-2649-888F-EF7A08C95052}"/>
              </a:ext>
            </a:extLst>
          </p:cNvPr>
          <p:cNvSpPr/>
          <p:nvPr/>
        </p:nvSpPr>
        <p:spPr>
          <a:xfrm>
            <a:off x="9132712" y="1692805"/>
            <a:ext cx="251205" cy="251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8E3334A-3C14-974A-AD28-CFCBF94C0EE1}"/>
              </a:ext>
            </a:extLst>
          </p:cNvPr>
          <p:cNvSpPr txBox="1"/>
          <p:nvPr/>
        </p:nvSpPr>
        <p:spPr>
          <a:xfrm>
            <a:off x="7852322" y="981016"/>
            <a:ext cx="14750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Tree>
    <p:extLst>
      <p:ext uri="{BB962C8B-B14F-4D97-AF65-F5344CB8AC3E}">
        <p14:creationId xmlns:p14="http://schemas.microsoft.com/office/powerpoint/2010/main" val="171064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D5C69FC-F67C-A84F-97F8-58AB3A438532}"/>
              </a:ext>
            </a:extLst>
          </p:cNvPr>
          <p:cNvCxnSpPr/>
          <p:nvPr/>
        </p:nvCxnSpPr>
        <p:spPr>
          <a:xfrm>
            <a:off x="10259150" y="2234343"/>
            <a:ext cx="0" cy="34320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FD787A81-9688-9441-8D4B-04826C326CB3}"/>
              </a:ext>
            </a:extLst>
          </p:cNvPr>
          <p:cNvCxnSpPr>
            <a:cxnSpLocks/>
          </p:cNvCxnSpPr>
          <p:nvPr/>
        </p:nvCxnSpPr>
        <p:spPr>
          <a:xfrm>
            <a:off x="1416087" y="5392009"/>
            <a:ext cx="894009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046E44A8-064B-144D-BCCD-310F390A4D4D}"/>
              </a:ext>
            </a:extLst>
          </p:cNvPr>
          <p:cNvCxnSpPr>
            <a:cxnSpLocks/>
          </p:cNvCxnSpPr>
          <p:nvPr/>
        </p:nvCxnSpPr>
        <p:spPr>
          <a:xfrm flipV="1">
            <a:off x="1744841" y="2234343"/>
            <a:ext cx="0" cy="332613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C455824-AF4B-2444-941E-0AFD356EE1BC}"/>
              </a:ext>
            </a:extLst>
          </p:cNvPr>
          <p:cNvSpPr txBox="1"/>
          <p:nvPr/>
        </p:nvSpPr>
        <p:spPr>
          <a:xfrm>
            <a:off x="10356177" y="5186052"/>
            <a:ext cx="7024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1" name="TextBox 10">
            <a:extLst>
              <a:ext uri="{FF2B5EF4-FFF2-40B4-BE49-F238E27FC236}">
                <a16:creationId xmlns:a16="http://schemas.microsoft.com/office/drawing/2014/main" id="{534FB1E6-642C-7741-B023-C6FD5355C671}"/>
              </a:ext>
            </a:extLst>
          </p:cNvPr>
          <p:cNvSpPr txBox="1"/>
          <p:nvPr/>
        </p:nvSpPr>
        <p:spPr>
          <a:xfrm rot="16200000">
            <a:off x="955869" y="3836440"/>
            <a:ext cx="11187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Freeform 11">
            <a:extLst>
              <a:ext uri="{FF2B5EF4-FFF2-40B4-BE49-F238E27FC236}">
                <a16:creationId xmlns:a16="http://schemas.microsoft.com/office/drawing/2014/main" id="{BB93230F-A7BC-A64C-AB18-7C2E393182B1}"/>
              </a:ext>
            </a:extLst>
          </p:cNvPr>
          <p:cNvSpPr/>
          <p:nvPr/>
        </p:nvSpPr>
        <p:spPr>
          <a:xfrm>
            <a:off x="7583289" y="2854153"/>
            <a:ext cx="2647653" cy="2506661"/>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w="28575"/>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2E7716A-C654-2649-888F-EF7A08C95052}"/>
              </a:ext>
            </a:extLst>
          </p:cNvPr>
          <p:cNvSpPr/>
          <p:nvPr/>
        </p:nvSpPr>
        <p:spPr>
          <a:xfrm>
            <a:off x="10165124" y="2780245"/>
            <a:ext cx="176948" cy="1769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8E3334A-3C14-974A-AD28-CFCBF94C0EE1}"/>
              </a:ext>
            </a:extLst>
          </p:cNvPr>
          <p:cNvSpPr txBox="1"/>
          <p:nvPr/>
        </p:nvSpPr>
        <p:spPr>
          <a:xfrm>
            <a:off x="9263222" y="2278864"/>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
        <p:nvSpPr>
          <p:cNvPr id="14" name="Freeform 13">
            <a:extLst>
              <a:ext uri="{FF2B5EF4-FFF2-40B4-BE49-F238E27FC236}">
                <a16:creationId xmlns:a16="http://schemas.microsoft.com/office/drawing/2014/main" id="{82193158-60A7-B94B-8597-18B72A4B5C89}"/>
              </a:ext>
            </a:extLst>
          </p:cNvPr>
          <p:cNvSpPr/>
          <p:nvPr/>
        </p:nvSpPr>
        <p:spPr>
          <a:xfrm>
            <a:off x="2135856" y="4036626"/>
            <a:ext cx="2647653" cy="1324188"/>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9F7935DE-2053-DA44-ADDA-080FDD2F8534}"/>
              </a:ext>
            </a:extLst>
          </p:cNvPr>
          <p:cNvSpPr/>
          <p:nvPr/>
        </p:nvSpPr>
        <p:spPr>
          <a:xfrm>
            <a:off x="2197007" y="4391588"/>
            <a:ext cx="2647653" cy="950419"/>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E2A523E7-A99D-E449-934A-A47B84A874E6}"/>
              </a:ext>
            </a:extLst>
          </p:cNvPr>
          <p:cNvSpPr/>
          <p:nvPr/>
        </p:nvSpPr>
        <p:spPr>
          <a:xfrm>
            <a:off x="2237054" y="4391588"/>
            <a:ext cx="1441674" cy="950419"/>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18">
            <a:extLst>
              <a:ext uri="{FF2B5EF4-FFF2-40B4-BE49-F238E27FC236}">
                <a16:creationId xmlns:a16="http://schemas.microsoft.com/office/drawing/2014/main" id="{C896751D-70FF-184F-8566-670645405DB2}"/>
              </a:ext>
            </a:extLst>
          </p:cNvPr>
          <p:cNvSpPr/>
          <p:nvPr/>
        </p:nvSpPr>
        <p:spPr>
          <a:xfrm>
            <a:off x="3138105" y="4223121"/>
            <a:ext cx="1441674" cy="1105538"/>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5847BBEE-E2EB-8741-BE4B-E121C4DA8B93}"/>
              </a:ext>
            </a:extLst>
          </p:cNvPr>
          <p:cNvSpPr/>
          <p:nvPr/>
        </p:nvSpPr>
        <p:spPr>
          <a:xfrm>
            <a:off x="6001445" y="3951074"/>
            <a:ext cx="1441674" cy="1451004"/>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6E242B55-6BF5-8F40-BADC-E2A229FB4445}"/>
              </a:ext>
            </a:extLst>
          </p:cNvPr>
          <p:cNvSpPr/>
          <p:nvPr/>
        </p:nvSpPr>
        <p:spPr>
          <a:xfrm>
            <a:off x="6395238" y="3971097"/>
            <a:ext cx="720828" cy="1451004"/>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42898CC0-3F37-C146-B205-9ACE69EE4092}"/>
              </a:ext>
            </a:extLst>
          </p:cNvPr>
          <p:cNvSpPr/>
          <p:nvPr/>
        </p:nvSpPr>
        <p:spPr>
          <a:xfrm>
            <a:off x="2511679" y="4276403"/>
            <a:ext cx="720828" cy="1105538"/>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0B9B548C-9BC2-724F-9A36-0B7789A9669C}"/>
              </a:ext>
            </a:extLst>
          </p:cNvPr>
          <p:cNvSpPr/>
          <p:nvPr/>
        </p:nvSpPr>
        <p:spPr>
          <a:xfrm>
            <a:off x="7631459" y="4391587"/>
            <a:ext cx="1299410" cy="957307"/>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8EC0BF30-060F-704B-A7E2-92C36F9C8983}"/>
              </a:ext>
            </a:extLst>
          </p:cNvPr>
          <p:cNvSpPr/>
          <p:nvPr/>
        </p:nvSpPr>
        <p:spPr>
          <a:xfrm>
            <a:off x="7583332" y="3777889"/>
            <a:ext cx="1911724" cy="1564131"/>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3">
            <a:extLst>
              <a:ext uri="{FF2B5EF4-FFF2-40B4-BE49-F238E27FC236}">
                <a16:creationId xmlns:a16="http://schemas.microsoft.com/office/drawing/2014/main" id="{7C45B900-DDF8-0B45-9498-167DB2717EF7}"/>
              </a:ext>
            </a:extLst>
          </p:cNvPr>
          <p:cNvSpPr/>
          <p:nvPr/>
        </p:nvSpPr>
        <p:spPr>
          <a:xfrm>
            <a:off x="7603958" y="3736638"/>
            <a:ext cx="2439963" cy="1564131"/>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4EAC0D5D-AD5D-4E49-B698-4A3CAD79B13B}"/>
              </a:ext>
            </a:extLst>
          </p:cNvPr>
          <p:cNvSpPr/>
          <p:nvPr/>
        </p:nvSpPr>
        <p:spPr>
          <a:xfrm>
            <a:off x="7590207" y="3293214"/>
            <a:ext cx="2261937" cy="2007555"/>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FEDB553C-B06F-0F4A-AA0D-94CF434B294F}"/>
              </a:ext>
            </a:extLst>
          </p:cNvPr>
          <p:cNvSpPr/>
          <p:nvPr/>
        </p:nvSpPr>
        <p:spPr>
          <a:xfrm>
            <a:off x="7562707" y="3066359"/>
            <a:ext cx="2420063" cy="2261911"/>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D4D6E561-C049-8741-920D-9F30E6EB22A6}"/>
              </a:ext>
            </a:extLst>
          </p:cNvPr>
          <p:cNvSpPr/>
          <p:nvPr/>
        </p:nvSpPr>
        <p:spPr>
          <a:xfrm>
            <a:off x="7652084" y="3951074"/>
            <a:ext cx="1911724" cy="1342820"/>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95C3FB8E-2A80-644C-ACAB-0C156E073F03}"/>
              </a:ext>
            </a:extLst>
          </p:cNvPr>
          <p:cNvSpPr/>
          <p:nvPr/>
        </p:nvSpPr>
        <p:spPr>
          <a:xfrm>
            <a:off x="7652084" y="2585070"/>
            <a:ext cx="2605696" cy="2708824"/>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w="38100">
            <a:solidFill>
              <a:srgbClr val="FF0000"/>
            </a:solidFill>
            <a:prstDash val="sysDash"/>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EDACBE0D-91B4-3842-8D4E-7FEB6D7D5E6C}"/>
              </a:ext>
            </a:extLst>
          </p:cNvPr>
          <p:cNvSpPr/>
          <p:nvPr/>
        </p:nvSpPr>
        <p:spPr>
          <a:xfrm>
            <a:off x="7486263" y="2954402"/>
            <a:ext cx="2625656" cy="2332504"/>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06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P spid="22" grpId="0" animBg="1"/>
      <p:bldP spid="7" grpId="0" animBg="1"/>
      <p:bldP spid="23" grpId="0" animBg="1"/>
      <p:bldP spid="24" grpId="0" animBg="1"/>
      <p:bldP spid="25" grpId="0" animBg="1"/>
      <p:bldP spid="27" grpId="0" animBg="1"/>
      <p:bldP spid="9"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D5C69FC-F67C-A84F-97F8-58AB3A438532}"/>
              </a:ext>
            </a:extLst>
          </p:cNvPr>
          <p:cNvCxnSpPr/>
          <p:nvPr/>
        </p:nvCxnSpPr>
        <p:spPr>
          <a:xfrm>
            <a:off x="8790594" y="1064570"/>
            <a:ext cx="0" cy="472886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FD787A81-9688-9441-8D4B-04826C326CB3}"/>
              </a:ext>
            </a:extLst>
          </p:cNvPr>
          <p:cNvCxnSpPr>
            <a:cxnSpLocks/>
          </p:cNvCxnSpPr>
          <p:nvPr/>
        </p:nvCxnSpPr>
        <p:spPr>
          <a:xfrm>
            <a:off x="2442258" y="5415349"/>
            <a:ext cx="654821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046E44A8-064B-144D-BCCD-310F390A4D4D}"/>
              </a:ext>
            </a:extLst>
          </p:cNvPr>
          <p:cNvCxnSpPr>
            <a:cxnSpLocks/>
          </p:cNvCxnSpPr>
          <p:nvPr/>
        </p:nvCxnSpPr>
        <p:spPr>
          <a:xfrm flipV="1">
            <a:off x="2753917" y="1210528"/>
            <a:ext cx="0" cy="450581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C455824-AF4B-2444-941E-0AFD356EE1BC}"/>
              </a:ext>
            </a:extLst>
          </p:cNvPr>
          <p:cNvSpPr txBox="1"/>
          <p:nvPr/>
        </p:nvSpPr>
        <p:spPr>
          <a:xfrm>
            <a:off x="8990476" y="5131572"/>
            <a:ext cx="118068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1" name="TextBox 10">
            <a:extLst>
              <a:ext uri="{FF2B5EF4-FFF2-40B4-BE49-F238E27FC236}">
                <a16:creationId xmlns:a16="http://schemas.microsoft.com/office/drawing/2014/main" id="{534FB1E6-642C-7741-B023-C6FD5355C671}"/>
              </a:ext>
            </a:extLst>
          </p:cNvPr>
          <p:cNvSpPr txBox="1"/>
          <p:nvPr/>
        </p:nvSpPr>
        <p:spPr>
          <a:xfrm rot="16200000">
            <a:off x="1391608" y="2971750"/>
            <a:ext cx="1940830" cy="682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Freeform 11">
            <a:extLst>
              <a:ext uri="{FF2B5EF4-FFF2-40B4-BE49-F238E27FC236}">
                <a16:creationId xmlns:a16="http://schemas.microsoft.com/office/drawing/2014/main" id="{BB93230F-A7BC-A64C-AB18-7C2E393182B1}"/>
              </a:ext>
            </a:extLst>
          </p:cNvPr>
          <p:cNvSpPr/>
          <p:nvPr/>
        </p:nvSpPr>
        <p:spPr>
          <a:xfrm>
            <a:off x="3278133" y="1918573"/>
            <a:ext cx="5454350" cy="3453794"/>
          </a:xfrm>
          <a:custGeom>
            <a:avLst/>
            <a:gdLst>
              <a:gd name="connsiteX0" fmla="*/ 0 w 5906890"/>
              <a:gd name="connsiteY0" fmla="*/ 3517436 h 3517436"/>
              <a:gd name="connsiteX1" fmla="*/ 367095 w 5906890"/>
              <a:gd name="connsiteY1" fmla="*/ 2356082 h 3517436"/>
              <a:gd name="connsiteX2" fmla="*/ 1354914 w 5906890"/>
              <a:gd name="connsiteY2" fmla="*/ 1308192 h 3517436"/>
              <a:gd name="connsiteX3" fmla="*/ 2583013 w 5906890"/>
              <a:gd name="connsiteY3" fmla="*/ 774236 h 3517436"/>
              <a:gd name="connsiteX4" fmla="*/ 4291673 w 5906890"/>
              <a:gd name="connsiteY4" fmla="*/ 160187 h 3517436"/>
              <a:gd name="connsiteX5" fmla="*/ 5906890 w 5906890"/>
              <a:gd name="connsiteY5" fmla="*/ 0 h 35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6890" h="3517436">
                <a:moveTo>
                  <a:pt x="0" y="3517436"/>
                </a:moveTo>
                <a:cubicBezTo>
                  <a:pt x="70638" y="3120862"/>
                  <a:pt x="141276" y="2724289"/>
                  <a:pt x="367095" y="2356082"/>
                </a:cubicBezTo>
                <a:cubicBezTo>
                  <a:pt x="592914" y="1987875"/>
                  <a:pt x="985594" y="1571833"/>
                  <a:pt x="1354914" y="1308192"/>
                </a:cubicBezTo>
                <a:cubicBezTo>
                  <a:pt x="1724234" y="1044551"/>
                  <a:pt x="2093553" y="965570"/>
                  <a:pt x="2583013" y="774236"/>
                </a:cubicBezTo>
                <a:cubicBezTo>
                  <a:pt x="3072473" y="582902"/>
                  <a:pt x="3737694" y="289226"/>
                  <a:pt x="4291673" y="160187"/>
                </a:cubicBezTo>
                <a:cubicBezTo>
                  <a:pt x="4845653" y="31148"/>
                  <a:pt x="5376271" y="15574"/>
                  <a:pt x="5906890" y="0"/>
                </a:cubicBezTo>
              </a:path>
            </a:pathLst>
          </a:custGeom>
          <a:ln w="28575"/>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2E7716A-C654-2649-888F-EF7A08C95052}"/>
              </a:ext>
            </a:extLst>
          </p:cNvPr>
          <p:cNvSpPr/>
          <p:nvPr/>
        </p:nvSpPr>
        <p:spPr>
          <a:xfrm>
            <a:off x="8680915" y="1805653"/>
            <a:ext cx="280504" cy="2548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8E3334A-3C14-974A-AD28-CFCBF94C0EE1}"/>
              </a:ext>
            </a:extLst>
          </p:cNvPr>
          <p:cNvSpPr txBox="1"/>
          <p:nvPr/>
        </p:nvSpPr>
        <p:spPr>
          <a:xfrm>
            <a:off x="6738913" y="1125913"/>
            <a:ext cx="19420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
        <p:nvSpPr>
          <p:cNvPr id="7" name="Freeform 6">
            <a:extLst>
              <a:ext uri="{FF2B5EF4-FFF2-40B4-BE49-F238E27FC236}">
                <a16:creationId xmlns:a16="http://schemas.microsoft.com/office/drawing/2014/main" id="{0B9B548C-9BC2-724F-9A36-0B7789A9669C}"/>
              </a:ext>
            </a:extLst>
          </p:cNvPr>
          <p:cNvSpPr/>
          <p:nvPr/>
        </p:nvSpPr>
        <p:spPr>
          <a:xfrm>
            <a:off x="3377366" y="4036921"/>
            <a:ext cx="2676875" cy="1319022"/>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8EC0BF30-060F-704B-A7E2-92C36F9C8983}"/>
              </a:ext>
            </a:extLst>
          </p:cNvPr>
          <p:cNvSpPr/>
          <p:nvPr/>
        </p:nvSpPr>
        <p:spPr>
          <a:xfrm>
            <a:off x="3278221" y="3191339"/>
            <a:ext cx="3938285" cy="2155132"/>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3">
            <a:extLst>
              <a:ext uri="{FF2B5EF4-FFF2-40B4-BE49-F238E27FC236}">
                <a16:creationId xmlns:a16="http://schemas.microsoft.com/office/drawing/2014/main" id="{7C45B900-DDF8-0B45-9498-167DB2717EF7}"/>
              </a:ext>
            </a:extLst>
          </p:cNvPr>
          <p:cNvSpPr/>
          <p:nvPr/>
        </p:nvSpPr>
        <p:spPr>
          <a:xfrm>
            <a:off x="3320713" y="3134502"/>
            <a:ext cx="5026494" cy="2155132"/>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4EAC0D5D-AD5D-4E49-B698-4A3CAD79B13B}"/>
              </a:ext>
            </a:extLst>
          </p:cNvPr>
          <p:cNvSpPr/>
          <p:nvPr/>
        </p:nvSpPr>
        <p:spPr>
          <a:xfrm>
            <a:off x="3292384" y="2523532"/>
            <a:ext cx="4659748" cy="2766103"/>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FEDB553C-B06F-0F4A-AA0D-94CF434B294F}"/>
              </a:ext>
            </a:extLst>
          </p:cNvPr>
          <p:cNvSpPr/>
          <p:nvPr/>
        </p:nvSpPr>
        <p:spPr>
          <a:xfrm>
            <a:off x="3235732" y="2210960"/>
            <a:ext cx="4985499" cy="3116566"/>
          </a:xfrm>
          <a:custGeom>
            <a:avLst/>
            <a:gdLst>
              <a:gd name="connsiteX0" fmla="*/ 0 w 2282563"/>
              <a:gd name="connsiteY0" fmla="*/ 1402538 h 1402538"/>
              <a:gd name="connsiteX1" fmla="*/ 151254 w 2282563"/>
              <a:gd name="connsiteY1" fmla="*/ 770021 h 1402538"/>
              <a:gd name="connsiteX2" fmla="*/ 591266 w 2282563"/>
              <a:gd name="connsiteY2" fmla="*/ 275008 h 1402538"/>
              <a:gd name="connsiteX3" fmla="*/ 1244409 w 2282563"/>
              <a:gd name="connsiteY3" fmla="*/ 130629 h 1402538"/>
              <a:gd name="connsiteX4" fmla="*/ 1766923 w 2282563"/>
              <a:gd name="connsiteY4" fmla="*/ 48126 h 1402538"/>
              <a:gd name="connsiteX5" fmla="*/ 2282563 w 2282563"/>
              <a:gd name="connsiteY5" fmla="*/ 0 h 14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63" h="1402538">
                <a:moveTo>
                  <a:pt x="0" y="1402538"/>
                </a:moveTo>
                <a:cubicBezTo>
                  <a:pt x="26355" y="1180240"/>
                  <a:pt x="52710" y="957943"/>
                  <a:pt x="151254" y="770021"/>
                </a:cubicBezTo>
                <a:cubicBezTo>
                  <a:pt x="249798" y="582099"/>
                  <a:pt x="409073" y="381573"/>
                  <a:pt x="591266" y="275008"/>
                </a:cubicBezTo>
                <a:cubicBezTo>
                  <a:pt x="773459" y="168443"/>
                  <a:pt x="1048466" y="168443"/>
                  <a:pt x="1244409" y="130629"/>
                </a:cubicBezTo>
                <a:cubicBezTo>
                  <a:pt x="1440352" y="92815"/>
                  <a:pt x="1593897" y="69898"/>
                  <a:pt x="1766923" y="48126"/>
                </a:cubicBezTo>
                <a:cubicBezTo>
                  <a:pt x="1939949" y="26354"/>
                  <a:pt x="2174852" y="12604"/>
                  <a:pt x="2282563"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D4D6E561-C049-8741-920D-9F30E6EB22A6}"/>
              </a:ext>
            </a:extLst>
          </p:cNvPr>
          <p:cNvSpPr/>
          <p:nvPr/>
        </p:nvSpPr>
        <p:spPr>
          <a:xfrm>
            <a:off x="3419855" y="3429962"/>
            <a:ext cx="3938285" cy="1850200"/>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95C3FB8E-2A80-644C-ACAB-0C156E073F03}"/>
              </a:ext>
            </a:extLst>
          </p:cNvPr>
          <p:cNvSpPr/>
          <p:nvPr/>
        </p:nvSpPr>
        <p:spPr>
          <a:xfrm>
            <a:off x="3419855" y="1547818"/>
            <a:ext cx="5367916" cy="3732344"/>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w="38100">
            <a:solidFill>
              <a:srgbClr val="FF0000"/>
            </a:solidFill>
            <a:prstDash val="sysDash"/>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EDACBE0D-91B4-3842-8D4E-7FEB6D7D5E6C}"/>
              </a:ext>
            </a:extLst>
          </p:cNvPr>
          <p:cNvSpPr/>
          <p:nvPr/>
        </p:nvSpPr>
        <p:spPr>
          <a:xfrm>
            <a:off x="3078253" y="2056701"/>
            <a:ext cx="5409035" cy="3213832"/>
          </a:xfrm>
          <a:custGeom>
            <a:avLst/>
            <a:gdLst>
              <a:gd name="connsiteX0" fmla="*/ 0 w 2605696"/>
              <a:gd name="connsiteY0" fmla="*/ 2708824 h 2708824"/>
              <a:gd name="connsiteX1" fmla="*/ 831897 w 2605696"/>
              <a:gd name="connsiteY1" fmla="*/ 1801299 h 2708824"/>
              <a:gd name="connsiteX2" fmla="*/ 1265034 w 2605696"/>
              <a:gd name="connsiteY2" fmla="*/ 1127531 h 2708824"/>
              <a:gd name="connsiteX3" fmla="*/ 1512541 w 2605696"/>
              <a:gd name="connsiteY3" fmla="*/ 728770 h 2708824"/>
              <a:gd name="connsiteX4" fmla="*/ 1821924 w 2605696"/>
              <a:gd name="connsiteY4" fmla="*/ 515639 h 2708824"/>
              <a:gd name="connsiteX5" fmla="*/ 1993804 w 2605696"/>
              <a:gd name="connsiteY5" fmla="*/ 405636 h 2708824"/>
              <a:gd name="connsiteX6" fmla="*/ 2316938 w 2605696"/>
              <a:gd name="connsiteY6" fmla="*/ 82502 h 2708824"/>
              <a:gd name="connsiteX7" fmla="*/ 2605696 w 2605696"/>
              <a:gd name="connsiteY7" fmla="*/ 0 h 270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696" h="2708824">
                <a:moveTo>
                  <a:pt x="0" y="2708824"/>
                </a:moveTo>
                <a:cubicBezTo>
                  <a:pt x="310529" y="2386836"/>
                  <a:pt x="621058" y="2064848"/>
                  <a:pt x="831897" y="1801299"/>
                </a:cubicBezTo>
                <a:cubicBezTo>
                  <a:pt x="1042736" y="1537750"/>
                  <a:pt x="1151593" y="1306286"/>
                  <a:pt x="1265034" y="1127531"/>
                </a:cubicBezTo>
                <a:cubicBezTo>
                  <a:pt x="1378475" y="948776"/>
                  <a:pt x="1419726" y="830752"/>
                  <a:pt x="1512541" y="728770"/>
                </a:cubicBezTo>
                <a:cubicBezTo>
                  <a:pt x="1605356" y="626788"/>
                  <a:pt x="1741714" y="569495"/>
                  <a:pt x="1821924" y="515639"/>
                </a:cubicBezTo>
                <a:cubicBezTo>
                  <a:pt x="1902134" y="461783"/>
                  <a:pt x="1911302" y="477825"/>
                  <a:pt x="1993804" y="405636"/>
                </a:cubicBezTo>
                <a:cubicBezTo>
                  <a:pt x="2076306" y="333447"/>
                  <a:pt x="2214956" y="150108"/>
                  <a:pt x="2316938" y="82502"/>
                </a:cubicBezTo>
                <a:cubicBezTo>
                  <a:pt x="2418920" y="14896"/>
                  <a:pt x="2512308" y="7448"/>
                  <a:pt x="2605696"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80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60;p13">
            <a:extLst>
              <a:ext uri="{FF2B5EF4-FFF2-40B4-BE49-F238E27FC236}">
                <a16:creationId xmlns:a16="http://schemas.microsoft.com/office/drawing/2014/main" id="{47BB89AE-A82E-6641-AB7A-FAB244FDFD4C}"/>
              </a:ext>
            </a:extLst>
          </p:cNvPr>
          <p:cNvSpPr/>
          <p:nvPr/>
        </p:nvSpPr>
        <p:spPr>
          <a:xfrm flipH="1">
            <a:off x="728450" y="3163903"/>
            <a:ext cx="1710284" cy="1810374"/>
          </a:xfrm>
          <a:prstGeom prst="cube">
            <a:avLst>
              <a:gd name="adj" fmla="val 17038"/>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panose="020F0502020204030204"/>
                <a:ea typeface="Garamond"/>
                <a:cs typeface="Garamond"/>
                <a:sym typeface="Garamond"/>
              </a:rPr>
              <a:t>Model learning rate 𝒍, weight decay </a:t>
            </a:r>
            <a:r>
              <a:rPr kumimoji="0" lang="en" sz="1800" b="1" i="1" u="none" strike="noStrike" kern="1200" cap="none" spc="0" normalizeH="0" baseline="0" noProof="0" dirty="0">
                <a:ln>
                  <a:noFill/>
                </a:ln>
                <a:solidFill>
                  <a:prstClr val="white"/>
                </a:solidFill>
                <a:effectLst/>
                <a:uLnTx/>
                <a:uFillTx/>
                <a:latin typeface="Calibri" panose="020F0502020204030204"/>
                <a:ea typeface="Garamond"/>
                <a:cs typeface="Garamond"/>
                <a:sym typeface="Garamond"/>
              </a:rPr>
              <a:t>d</a:t>
            </a:r>
            <a:endParaRPr kumimoji="0" sz="1800" b="1" i="1" u="none" strike="noStrike" kern="1200" cap="none" spc="0" normalizeH="0" baseline="0" noProof="0" dirty="0">
              <a:ln>
                <a:noFill/>
              </a:ln>
              <a:solidFill>
                <a:prstClr val="white"/>
              </a:solidFill>
              <a:effectLst/>
              <a:uLnTx/>
              <a:uFillTx/>
              <a:latin typeface="Calibri" panose="020F0502020204030204"/>
              <a:ea typeface="Garamond"/>
              <a:cs typeface="Garamond"/>
              <a:sym typeface="Garamond"/>
            </a:endParaRPr>
          </a:p>
        </p:txBody>
      </p:sp>
      <p:sp>
        <p:nvSpPr>
          <p:cNvPr id="64" name="Google Shape;54;p13">
            <a:extLst>
              <a:ext uri="{FF2B5EF4-FFF2-40B4-BE49-F238E27FC236}">
                <a16:creationId xmlns:a16="http://schemas.microsoft.com/office/drawing/2014/main" id="{945C2953-FCAB-7D4E-9677-9944BAA07C6F}"/>
              </a:ext>
            </a:extLst>
          </p:cNvPr>
          <p:cNvSpPr/>
          <p:nvPr/>
        </p:nvSpPr>
        <p:spPr>
          <a:xfrm>
            <a:off x="3199844" y="5222272"/>
            <a:ext cx="35775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Google Shape;55;p13">
            <a:extLst>
              <a:ext uri="{FF2B5EF4-FFF2-40B4-BE49-F238E27FC236}">
                <a16:creationId xmlns:a16="http://schemas.microsoft.com/office/drawing/2014/main" id="{F68C24CE-91DF-4C4F-9682-834B0F27E80B}"/>
              </a:ext>
            </a:extLst>
          </p:cNvPr>
          <p:cNvSpPr/>
          <p:nvPr/>
        </p:nvSpPr>
        <p:spPr>
          <a:xfrm>
            <a:off x="3199845" y="4819947"/>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Google Shape;56;p13">
            <a:extLst>
              <a:ext uri="{FF2B5EF4-FFF2-40B4-BE49-F238E27FC236}">
                <a16:creationId xmlns:a16="http://schemas.microsoft.com/office/drawing/2014/main" id="{7E6FD1F8-E637-2A45-91EB-A296EFD955B0}"/>
              </a:ext>
            </a:extLst>
          </p:cNvPr>
          <p:cNvSpPr/>
          <p:nvPr/>
        </p:nvSpPr>
        <p:spPr>
          <a:xfrm>
            <a:off x="3199845" y="4417622"/>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Google Shape;57;p13">
            <a:extLst>
              <a:ext uri="{FF2B5EF4-FFF2-40B4-BE49-F238E27FC236}">
                <a16:creationId xmlns:a16="http://schemas.microsoft.com/office/drawing/2014/main" id="{B93DA2A5-CD18-A54E-9430-4C9C8EE3DFD8}"/>
              </a:ext>
            </a:extLst>
          </p:cNvPr>
          <p:cNvSpPr/>
          <p:nvPr/>
        </p:nvSpPr>
        <p:spPr>
          <a:xfrm>
            <a:off x="3187445" y="4015272"/>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Google Shape;58;p13">
            <a:extLst>
              <a:ext uri="{FF2B5EF4-FFF2-40B4-BE49-F238E27FC236}">
                <a16:creationId xmlns:a16="http://schemas.microsoft.com/office/drawing/2014/main" id="{C2EE2639-F808-4B4E-BFB5-AA401F3A5195}"/>
              </a:ext>
            </a:extLst>
          </p:cNvPr>
          <p:cNvSpPr/>
          <p:nvPr/>
        </p:nvSpPr>
        <p:spPr>
          <a:xfrm>
            <a:off x="3187445" y="3612947"/>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Google Shape;59;p13">
            <a:extLst>
              <a:ext uri="{FF2B5EF4-FFF2-40B4-BE49-F238E27FC236}">
                <a16:creationId xmlns:a16="http://schemas.microsoft.com/office/drawing/2014/main" id="{CC73A61D-6962-4F4D-B5EC-DA12B6E393D1}"/>
              </a:ext>
            </a:extLst>
          </p:cNvPr>
          <p:cNvSpPr/>
          <p:nvPr/>
        </p:nvSpPr>
        <p:spPr>
          <a:xfrm>
            <a:off x="3187443" y="3210597"/>
            <a:ext cx="36021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60;p13">
            <a:extLst>
              <a:ext uri="{FF2B5EF4-FFF2-40B4-BE49-F238E27FC236}">
                <a16:creationId xmlns:a16="http://schemas.microsoft.com/office/drawing/2014/main" id="{712712C4-C79A-204C-9FA1-86DEDBB9FEF0}"/>
              </a:ext>
            </a:extLst>
          </p:cNvPr>
          <p:cNvSpPr/>
          <p:nvPr/>
        </p:nvSpPr>
        <p:spPr>
          <a:xfrm>
            <a:off x="3187445" y="2806247"/>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Google Shape;61;p13">
            <a:extLst>
              <a:ext uri="{FF2B5EF4-FFF2-40B4-BE49-F238E27FC236}">
                <a16:creationId xmlns:a16="http://schemas.microsoft.com/office/drawing/2014/main" id="{049F492D-B21E-A645-A282-642982B27BB2}"/>
              </a:ext>
            </a:extLst>
          </p:cNvPr>
          <p:cNvSpPr/>
          <p:nvPr/>
        </p:nvSpPr>
        <p:spPr>
          <a:xfrm>
            <a:off x="3187545" y="2406197"/>
            <a:ext cx="35898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Google Shape;63;p13">
            <a:extLst>
              <a:ext uri="{FF2B5EF4-FFF2-40B4-BE49-F238E27FC236}">
                <a16:creationId xmlns:a16="http://schemas.microsoft.com/office/drawing/2014/main" id="{3312EB19-07C7-1245-8736-BBDE7079694C}"/>
              </a:ext>
            </a:extLst>
          </p:cNvPr>
          <p:cNvSpPr/>
          <p:nvPr/>
        </p:nvSpPr>
        <p:spPr>
          <a:xfrm>
            <a:off x="3977640" y="2850441"/>
            <a:ext cx="2724912" cy="2751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Google Shape;64;p13">
            <a:extLst>
              <a:ext uri="{FF2B5EF4-FFF2-40B4-BE49-F238E27FC236}">
                <a16:creationId xmlns:a16="http://schemas.microsoft.com/office/drawing/2014/main" id="{40231EF7-0737-8840-8E2D-2298F5293C68}"/>
              </a:ext>
            </a:extLst>
          </p:cNvPr>
          <p:cNvSpPr/>
          <p:nvPr/>
        </p:nvSpPr>
        <p:spPr>
          <a:xfrm>
            <a:off x="3977640" y="4066593"/>
            <a:ext cx="2724912" cy="275100"/>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Google Shape;72;p13">
            <a:extLst>
              <a:ext uri="{FF2B5EF4-FFF2-40B4-BE49-F238E27FC236}">
                <a16:creationId xmlns:a16="http://schemas.microsoft.com/office/drawing/2014/main" id="{82A5F112-0401-214A-9044-16D549205639}"/>
              </a:ext>
            </a:extLst>
          </p:cNvPr>
          <p:cNvSpPr/>
          <p:nvPr/>
        </p:nvSpPr>
        <p:spPr>
          <a:xfrm>
            <a:off x="3977640" y="3253884"/>
            <a:ext cx="2724912" cy="2751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Google Shape;75;p13">
            <a:extLst>
              <a:ext uri="{FF2B5EF4-FFF2-40B4-BE49-F238E27FC236}">
                <a16:creationId xmlns:a16="http://schemas.microsoft.com/office/drawing/2014/main" id="{50233669-B4B2-2C4B-BE41-BBC8463C117A}"/>
              </a:ext>
            </a:extLst>
          </p:cNvPr>
          <p:cNvSpPr/>
          <p:nvPr/>
        </p:nvSpPr>
        <p:spPr>
          <a:xfrm>
            <a:off x="3977640" y="3658235"/>
            <a:ext cx="2724912" cy="275100"/>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78;p13">
            <a:extLst>
              <a:ext uri="{FF2B5EF4-FFF2-40B4-BE49-F238E27FC236}">
                <a16:creationId xmlns:a16="http://schemas.microsoft.com/office/drawing/2014/main" id="{E00AF693-D967-A449-ACB2-EDF804684031}"/>
              </a:ext>
            </a:extLst>
          </p:cNvPr>
          <p:cNvSpPr/>
          <p:nvPr/>
        </p:nvSpPr>
        <p:spPr>
          <a:xfrm>
            <a:off x="3977640" y="2449600"/>
            <a:ext cx="2724912" cy="27432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Google Shape;83;p13">
            <a:extLst>
              <a:ext uri="{FF2B5EF4-FFF2-40B4-BE49-F238E27FC236}">
                <a16:creationId xmlns:a16="http://schemas.microsoft.com/office/drawing/2014/main" id="{17928A57-39D1-B046-846B-FE4A015C65F5}"/>
              </a:ext>
            </a:extLst>
          </p:cNvPr>
          <p:cNvSpPr txBox="1"/>
          <p:nvPr/>
        </p:nvSpPr>
        <p:spPr>
          <a:xfrm>
            <a:off x="3103094" y="2401897"/>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1</a:t>
            </a:r>
            <a:endParaRPr kumimoji="0"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0" name="Google Shape;84;p13">
            <a:extLst>
              <a:ext uri="{FF2B5EF4-FFF2-40B4-BE49-F238E27FC236}">
                <a16:creationId xmlns:a16="http://schemas.microsoft.com/office/drawing/2014/main" id="{0F5E3D4F-58A3-8945-825B-BD4669FAE130}"/>
              </a:ext>
            </a:extLst>
          </p:cNvPr>
          <p:cNvSpPr txBox="1"/>
          <p:nvPr/>
        </p:nvSpPr>
        <p:spPr>
          <a:xfrm>
            <a:off x="3103094" y="2808397"/>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2</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1" name="Google Shape;85;p13">
            <a:extLst>
              <a:ext uri="{FF2B5EF4-FFF2-40B4-BE49-F238E27FC236}">
                <a16:creationId xmlns:a16="http://schemas.microsoft.com/office/drawing/2014/main" id="{89C156FB-62C3-4348-98F4-57E8368D4FE9}"/>
              </a:ext>
            </a:extLst>
          </p:cNvPr>
          <p:cNvSpPr txBox="1"/>
          <p:nvPr/>
        </p:nvSpPr>
        <p:spPr>
          <a:xfrm>
            <a:off x="3103094" y="3209597"/>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3</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2" name="Google Shape;86;p13">
            <a:extLst>
              <a:ext uri="{FF2B5EF4-FFF2-40B4-BE49-F238E27FC236}">
                <a16:creationId xmlns:a16="http://schemas.microsoft.com/office/drawing/2014/main" id="{2726D940-678D-C74D-A939-1A8D0048937F}"/>
              </a:ext>
            </a:extLst>
          </p:cNvPr>
          <p:cNvSpPr txBox="1"/>
          <p:nvPr/>
        </p:nvSpPr>
        <p:spPr>
          <a:xfrm>
            <a:off x="3103094" y="3612935"/>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4</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3" name="Google Shape;87;p13">
            <a:extLst>
              <a:ext uri="{FF2B5EF4-FFF2-40B4-BE49-F238E27FC236}">
                <a16:creationId xmlns:a16="http://schemas.microsoft.com/office/drawing/2014/main" id="{2D2899C3-4A75-224B-80A1-6CF22D2C456A}"/>
              </a:ext>
            </a:extLst>
          </p:cNvPr>
          <p:cNvSpPr txBox="1"/>
          <p:nvPr/>
        </p:nvSpPr>
        <p:spPr>
          <a:xfrm>
            <a:off x="3103094" y="399261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4" name="Google Shape;88;p13">
            <a:extLst>
              <a:ext uri="{FF2B5EF4-FFF2-40B4-BE49-F238E27FC236}">
                <a16:creationId xmlns:a16="http://schemas.microsoft.com/office/drawing/2014/main" id="{3FD9072C-01EA-B744-B040-32BA961103F8}"/>
              </a:ext>
            </a:extLst>
          </p:cNvPr>
          <p:cNvSpPr txBox="1"/>
          <p:nvPr/>
        </p:nvSpPr>
        <p:spPr>
          <a:xfrm>
            <a:off x="3103094" y="4417622"/>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6</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5" name="Google Shape;89;p13">
            <a:extLst>
              <a:ext uri="{FF2B5EF4-FFF2-40B4-BE49-F238E27FC236}">
                <a16:creationId xmlns:a16="http://schemas.microsoft.com/office/drawing/2014/main" id="{1CB1CEDB-03B7-AE42-80B5-B48E8A278D69}"/>
              </a:ext>
            </a:extLst>
          </p:cNvPr>
          <p:cNvSpPr txBox="1"/>
          <p:nvPr/>
        </p:nvSpPr>
        <p:spPr>
          <a:xfrm>
            <a:off x="3103094" y="4819947"/>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7</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6" name="Google Shape;90;p13">
            <a:extLst>
              <a:ext uri="{FF2B5EF4-FFF2-40B4-BE49-F238E27FC236}">
                <a16:creationId xmlns:a16="http://schemas.microsoft.com/office/drawing/2014/main" id="{A4D093D8-9E3D-9940-AB5B-C6A9410CEB7B}"/>
              </a:ext>
            </a:extLst>
          </p:cNvPr>
          <p:cNvSpPr txBox="1"/>
          <p:nvPr/>
        </p:nvSpPr>
        <p:spPr>
          <a:xfrm>
            <a:off x="3103094" y="5222272"/>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8</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cxnSp>
        <p:nvCxnSpPr>
          <p:cNvPr id="107" name="Google Shape;91;p13">
            <a:extLst>
              <a:ext uri="{FF2B5EF4-FFF2-40B4-BE49-F238E27FC236}">
                <a16:creationId xmlns:a16="http://schemas.microsoft.com/office/drawing/2014/main" id="{44D2CAC2-FF2A-7D44-99C8-B3554794DBAF}"/>
              </a:ext>
            </a:extLst>
          </p:cNvPr>
          <p:cNvCxnSpPr/>
          <p:nvPr/>
        </p:nvCxnSpPr>
        <p:spPr>
          <a:xfrm rot="16200000">
            <a:off x="5351398" y="913874"/>
            <a:ext cx="9000" cy="2773200"/>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2E8F38C4-F4E3-974C-AAE1-181BA2CA4A37}"/>
              </a:ext>
            </a:extLst>
          </p:cNvPr>
          <p:cNvSpPr txBox="1"/>
          <p:nvPr/>
        </p:nvSpPr>
        <p:spPr>
          <a:xfrm>
            <a:off x="4546081" y="1876290"/>
            <a:ext cx="1562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Time (mins)</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A8AF7F3F-F893-C04B-B83D-3A191C589DC3}"/>
              </a:ext>
            </a:extLst>
          </p:cNvPr>
          <p:cNvSpPr txBox="1"/>
          <p:nvPr/>
        </p:nvSpPr>
        <p:spPr>
          <a:xfrm>
            <a:off x="3524829" y="1874903"/>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00:00</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D568BBF8-FF6C-A440-BF71-87104412CBA6}"/>
              </a:ext>
            </a:extLst>
          </p:cNvPr>
          <p:cNvSpPr txBox="1"/>
          <p:nvPr/>
        </p:nvSpPr>
        <p:spPr>
          <a:xfrm>
            <a:off x="6077454" y="1874903"/>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60:00</a:t>
            </a:r>
            <a:endParaRPr kumimoji="0"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2" name="Google Shape;67;p13">
            <a:extLst>
              <a:ext uri="{FF2B5EF4-FFF2-40B4-BE49-F238E27FC236}">
                <a16:creationId xmlns:a16="http://schemas.microsoft.com/office/drawing/2014/main" id="{55123182-2164-264A-8385-A2D49A7A4A01}"/>
              </a:ext>
            </a:extLst>
          </p:cNvPr>
          <p:cNvSpPr/>
          <p:nvPr/>
        </p:nvSpPr>
        <p:spPr>
          <a:xfrm>
            <a:off x="3977640" y="4454357"/>
            <a:ext cx="2724912" cy="2751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Google Shape;67;p13">
            <a:extLst>
              <a:ext uri="{FF2B5EF4-FFF2-40B4-BE49-F238E27FC236}">
                <a16:creationId xmlns:a16="http://schemas.microsoft.com/office/drawing/2014/main" id="{588DAF59-D585-504F-BE62-B84C00AB3570}"/>
              </a:ext>
            </a:extLst>
          </p:cNvPr>
          <p:cNvSpPr/>
          <p:nvPr/>
        </p:nvSpPr>
        <p:spPr>
          <a:xfrm>
            <a:off x="3977640" y="4865247"/>
            <a:ext cx="2724912" cy="275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67;p13">
            <a:extLst>
              <a:ext uri="{FF2B5EF4-FFF2-40B4-BE49-F238E27FC236}">
                <a16:creationId xmlns:a16="http://schemas.microsoft.com/office/drawing/2014/main" id="{631E84B3-AF9D-864F-8B15-309C31CA3BAD}"/>
              </a:ext>
            </a:extLst>
          </p:cNvPr>
          <p:cNvSpPr/>
          <p:nvPr/>
        </p:nvSpPr>
        <p:spPr>
          <a:xfrm>
            <a:off x="3964675" y="5267572"/>
            <a:ext cx="2724912" cy="2751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5" name="Group 114">
            <a:extLst>
              <a:ext uri="{FF2B5EF4-FFF2-40B4-BE49-F238E27FC236}">
                <a16:creationId xmlns:a16="http://schemas.microsoft.com/office/drawing/2014/main" id="{58E02764-196F-284B-8E5C-4D83BB896A59}"/>
              </a:ext>
            </a:extLst>
          </p:cNvPr>
          <p:cNvGrpSpPr/>
          <p:nvPr/>
        </p:nvGrpSpPr>
        <p:grpSpPr>
          <a:xfrm>
            <a:off x="4994745" y="5756117"/>
            <a:ext cx="95722" cy="404258"/>
            <a:chOff x="4434840" y="6316582"/>
            <a:chExt cx="95722" cy="404258"/>
          </a:xfrm>
        </p:grpSpPr>
        <p:sp>
          <p:nvSpPr>
            <p:cNvPr id="116" name="Oval 115">
              <a:extLst>
                <a:ext uri="{FF2B5EF4-FFF2-40B4-BE49-F238E27FC236}">
                  <a16:creationId xmlns:a16="http://schemas.microsoft.com/office/drawing/2014/main" id="{19D58D9D-AF37-884B-BE4C-E28385F4E2AE}"/>
                </a:ext>
              </a:extLst>
            </p:cNvPr>
            <p:cNvSpPr/>
            <p:nvPr/>
          </p:nvSpPr>
          <p:spPr>
            <a:xfrm>
              <a:off x="4439122" y="631658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639E2CF6-D264-0B4A-8783-39C003056383}"/>
                </a:ext>
              </a:extLst>
            </p:cNvPr>
            <p:cNvSpPr/>
            <p:nvPr/>
          </p:nvSpPr>
          <p:spPr>
            <a:xfrm>
              <a:off x="4434840" y="646480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D5E97004-3556-4540-AD50-052C7FFDDB05}"/>
                </a:ext>
              </a:extLst>
            </p:cNvPr>
            <p:cNvSpPr/>
            <p:nvPr/>
          </p:nvSpPr>
          <p:spPr>
            <a:xfrm>
              <a:off x="4434840" y="662940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54" name="Google Shape;74;p13">
            <a:extLst>
              <a:ext uri="{FF2B5EF4-FFF2-40B4-BE49-F238E27FC236}">
                <a16:creationId xmlns:a16="http://schemas.microsoft.com/office/drawing/2014/main" id="{E4D9066B-A81A-C84D-AB1C-3794DFF468D1}"/>
              </a:ext>
            </a:extLst>
          </p:cNvPr>
          <p:cNvCxnSpPr>
            <a:cxnSpLocks/>
            <a:stCxn id="18" idx="2"/>
            <a:endCxn id="99" idx="1"/>
          </p:cNvCxnSpPr>
          <p:nvPr/>
        </p:nvCxnSpPr>
        <p:spPr>
          <a:xfrm flipV="1">
            <a:off x="2438734" y="2584747"/>
            <a:ext cx="664360" cy="1630042"/>
          </a:xfrm>
          <a:prstGeom prst="straightConnector1">
            <a:avLst/>
          </a:prstGeom>
          <a:noFill/>
          <a:ln w="19050" cap="flat" cmpd="sng">
            <a:solidFill>
              <a:srgbClr val="434343"/>
            </a:solidFill>
            <a:prstDash val="solid"/>
            <a:round/>
            <a:headEnd type="none" w="med" len="med"/>
            <a:tailEnd type="triangle" w="med" len="med"/>
          </a:ln>
        </p:spPr>
      </p:cxnSp>
      <p:cxnSp>
        <p:nvCxnSpPr>
          <p:cNvPr id="155" name="Google Shape;74;p13">
            <a:extLst>
              <a:ext uri="{FF2B5EF4-FFF2-40B4-BE49-F238E27FC236}">
                <a16:creationId xmlns:a16="http://schemas.microsoft.com/office/drawing/2014/main" id="{E0C77604-E8A5-DA4F-ADA3-7B99A83789E2}"/>
              </a:ext>
            </a:extLst>
          </p:cNvPr>
          <p:cNvCxnSpPr>
            <a:cxnSpLocks/>
            <a:endCxn id="100" idx="1"/>
          </p:cNvCxnSpPr>
          <p:nvPr/>
        </p:nvCxnSpPr>
        <p:spPr>
          <a:xfrm flipV="1">
            <a:off x="2438735" y="2991247"/>
            <a:ext cx="664359" cy="1232070"/>
          </a:xfrm>
          <a:prstGeom prst="straightConnector1">
            <a:avLst/>
          </a:prstGeom>
          <a:noFill/>
          <a:ln w="19050" cap="flat" cmpd="sng">
            <a:solidFill>
              <a:srgbClr val="434343"/>
            </a:solidFill>
            <a:prstDash val="solid"/>
            <a:round/>
            <a:headEnd type="none" w="med" len="med"/>
            <a:tailEnd type="triangle" w="med" len="med"/>
          </a:ln>
        </p:spPr>
      </p:cxnSp>
      <p:cxnSp>
        <p:nvCxnSpPr>
          <p:cNvPr id="156" name="Google Shape;74;p13">
            <a:extLst>
              <a:ext uri="{FF2B5EF4-FFF2-40B4-BE49-F238E27FC236}">
                <a16:creationId xmlns:a16="http://schemas.microsoft.com/office/drawing/2014/main" id="{614B4007-F013-B243-8553-14EB5619D19F}"/>
              </a:ext>
            </a:extLst>
          </p:cNvPr>
          <p:cNvCxnSpPr>
            <a:cxnSpLocks/>
            <a:endCxn id="101" idx="1"/>
          </p:cNvCxnSpPr>
          <p:nvPr/>
        </p:nvCxnSpPr>
        <p:spPr>
          <a:xfrm flipV="1">
            <a:off x="2438735" y="3392447"/>
            <a:ext cx="664359" cy="830870"/>
          </a:xfrm>
          <a:prstGeom prst="straightConnector1">
            <a:avLst/>
          </a:prstGeom>
          <a:noFill/>
          <a:ln w="19050" cap="flat" cmpd="sng">
            <a:solidFill>
              <a:srgbClr val="434343"/>
            </a:solidFill>
            <a:prstDash val="solid"/>
            <a:round/>
            <a:headEnd type="none" w="med" len="med"/>
            <a:tailEnd type="triangle" w="med" len="med"/>
          </a:ln>
        </p:spPr>
      </p:cxnSp>
      <p:cxnSp>
        <p:nvCxnSpPr>
          <p:cNvPr id="157" name="Google Shape;74;p13">
            <a:extLst>
              <a:ext uri="{FF2B5EF4-FFF2-40B4-BE49-F238E27FC236}">
                <a16:creationId xmlns:a16="http://schemas.microsoft.com/office/drawing/2014/main" id="{81B5B900-CCEC-E044-BEE1-A5FEEA2D4F0A}"/>
              </a:ext>
            </a:extLst>
          </p:cNvPr>
          <p:cNvCxnSpPr>
            <a:cxnSpLocks/>
            <a:endCxn id="102" idx="1"/>
          </p:cNvCxnSpPr>
          <p:nvPr/>
        </p:nvCxnSpPr>
        <p:spPr>
          <a:xfrm flipV="1">
            <a:off x="2438735" y="3795785"/>
            <a:ext cx="664359" cy="427532"/>
          </a:xfrm>
          <a:prstGeom prst="straightConnector1">
            <a:avLst/>
          </a:prstGeom>
          <a:noFill/>
          <a:ln w="19050" cap="flat" cmpd="sng">
            <a:solidFill>
              <a:srgbClr val="434343"/>
            </a:solidFill>
            <a:prstDash val="solid"/>
            <a:round/>
            <a:headEnd type="none" w="med" len="med"/>
            <a:tailEnd type="triangle" w="med" len="med"/>
          </a:ln>
        </p:spPr>
      </p:cxnSp>
      <p:cxnSp>
        <p:nvCxnSpPr>
          <p:cNvPr id="158" name="Google Shape;74;p13">
            <a:extLst>
              <a:ext uri="{FF2B5EF4-FFF2-40B4-BE49-F238E27FC236}">
                <a16:creationId xmlns:a16="http://schemas.microsoft.com/office/drawing/2014/main" id="{9068C3F6-7403-BE43-9900-19F2764C4E17}"/>
              </a:ext>
            </a:extLst>
          </p:cNvPr>
          <p:cNvCxnSpPr>
            <a:cxnSpLocks/>
            <a:endCxn id="103" idx="1"/>
          </p:cNvCxnSpPr>
          <p:nvPr/>
        </p:nvCxnSpPr>
        <p:spPr>
          <a:xfrm flipV="1">
            <a:off x="2438735" y="4175460"/>
            <a:ext cx="664359" cy="47856"/>
          </a:xfrm>
          <a:prstGeom prst="straightConnector1">
            <a:avLst/>
          </a:prstGeom>
          <a:noFill/>
          <a:ln w="19050" cap="flat" cmpd="sng">
            <a:solidFill>
              <a:srgbClr val="434343"/>
            </a:solidFill>
            <a:prstDash val="solid"/>
            <a:round/>
            <a:headEnd type="none" w="med" len="med"/>
            <a:tailEnd type="triangle" w="med" len="med"/>
          </a:ln>
        </p:spPr>
      </p:cxnSp>
      <p:cxnSp>
        <p:nvCxnSpPr>
          <p:cNvPr id="159" name="Google Shape;74;p13">
            <a:extLst>
              <a:ext uri="{FF2B5EF4-FFF2-40B4-BE49-F238E27FC236}">
                <a16:creationId xmlns:a16="http://schemas.microsoft.com/office/drawing/2014/main" id="{4D133346-54F6-AB43-9587-5BFEAE585AB5}"/>
              </a:ext>
            </a:extLst>
          </p:cNvPr>
          <p:cNvCxnSpPr>
            <a:cxnSpLocks/>
            <a:endCxn id="104" idx="1"/>
          </p:cNvCxnSpPr>
          <p:nvPr/>
        </p:nvCxnSpPr>
        <p:spPr>
          <a:xfrm>
            <a:off x="2438735" y="4223316"/>
            <a:ext cx="664359" cy="377156"/>
          </a:xfrm>
          <a:prstGeom prst="straightConnector1">
            <a:avLst/>
          </a:prstGeom>
          <a:noFill/>
          <a:ln w="19050" cap="flat" cmpd="sng">
            <a:solidFill>
              <a:srgbClr val="434343"/>
            </a:solidFill>
            <a:prstDash val="solid"/>
            <a:round/>
            <a:headEnd type="none" w="med" len="med"/>
            <a:tailEnd type="triangle" w="med" len="med"/>
          </a:ln>
        </p:spPr>
      </p:cxnSp>
      <p:cxnSp>
        <p:nvCxnSpPr>
          <p:cNvPr id="160" name="Google Shape;74;p13">
            <a:extLst>
              <a:ext uri="{FF2B5EF4-FFF2-40B4-BE49-F238E27FC236}">
                <a16:creationId xmlns:a16="http://schemas.microsoft.com/office/drawing/2014/main" id="{E58C36CA-F48A-1745-9CA7-1C121CE3E42D}"/>
              </a:ext>
            </a:extLst>
          </p:cNvPr>
          <p:cNvCxnSpPr>
            <a:cxnSpLocks/>
            <a:endCxn id="105" idx="1"/>
          </p:cNvCxnSpPr>
          <p:nvPr/>
        </p:nvCxnSpPr>
        <p:spPr>
          <a:xfrm>
            <a:off x="2438735" y="4223316"/>
            <a:ext cx="664359" cy="779481"/>
          </a:xfrm>
          <a:prstGeom prst="straightConnector1">
            <a:avLst/>
          </a:prstGeom>
          <a:noFill/>
          <a:ln w="19050" cap="flat" cmpd="sng">
            <a:solidFill>
              <a:srgbClr val="434343"/>
            </a:solidFill>
            <a:prstDash val="solid"/>
            <a:round/>
            <a:headEnd type="none" w="med" len="med"/>
            <a:tailEnd type="triangle" w="med" len="med"/>
          </a:ln>
        </p:spPr>
      </p:cxnSp>
      <p:cxnSp>
        <p:nvCxnSpPr>
          <p:cNvPr id="161" name="Google Shape;74;p13">
            <a:extLst>
              <a:ext uri="{FF2B5EF4-FFF2-40B4-BE49-F238E27FC236}">
                <a16:creationId xmlns:a16="http://schemas.microsoft.com/office/drawing/2014/main" id="{CA509899-89BD-2940-9CAE-A17297E39B06}"/>
              </a:ext>
            </a:extLst>
          </p:cNvPr>
          <p:cNvCxnSpPr>
            <a:cxnSpLocks/>
            <a:endCxn id="106" idx="1"/>
          </p:cNvCxnSpPr>
          <p:nvPr/>
        </p:nvCxnSpPr>
        <p:spPr>
          <a:xfrm>
            <a:off x="2438735" y="4223316"/>
            <a:ext cx="664359" cy="1181806"/>
          </a:xfrm>
          <a:prstGeom prst="straightConnector1">
            <a:avLst/>
          </a:prstGeom>
          <a:noFill/>
          <a:ln w="19050" cap="flat" cmpd="sng">
            <a:solidFill>
              <a:srgbClr val="434343"/>
            </a:solidFill>
            <a:prstDash val="solid"/>
            <a:round/>
            <a:headEnd type="none" w="med" len="med"/>
            <a:tailEnd type="triangle" w="med" len="med"/>
          </a:ln>
        </p:spPr>
      </p:cxnSp>
      <p:sp>
        <p:nvSpPr>
          <p:cNvPr id="44" name="Google Shape;54;p13">
            <a:extLst>
              <a:ext uri="{FF2B5EF4-FFF2-40B4-BE49-F238E27FC236}">
                <a16:creationId xmlns:a16="http://schemas.microsoft.com/office/drawing/2014/main" id="{4D9920BE-DDE9-D347-80A7-176950EC4542}"/>
              </a:ext>
            </a:extLst>
          </p:cNvPr>
          <p:cNvSpPr/>
          <p:nvPr/>
        </p:nvSpPr>
        <p:spPr>
          <a:xfrm>
            <a:off x="8426829" y="5182458"/>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Google Shape;55;p13">
            <a:extLst>
              <a:ext uri="{FF2B5EF4-FFF2-40B4-BE49-F238E27FC236}">
                <a16:creationId xmlns:a16="http://schemas.microsoft.com/office/drawing/2014/main" id="{1F4C2579-2A43-D947-8407-052898A4E1C3}"/>
              </a:ext>
            </a:extLst>
          </p:cNvPr>
          <p:cNvSpPr/>
          <p:nvPr/>
        </p:nvSpPr>
        <p:spPr>
          <a:xfrm>
            <a:off x="8426830" y="4780133"/>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Google Shape;56;p13">
            <a:extLst>
              <a:ext uri="{FF2B5EF4-FFF2-40B4-BE49-F238E27FC236}">
                <a16:creationId xmlns:a16="http://schemas.microsoft.com/office/drawing/2014/main" id="{F88CA7FF-4F24-474B-BEAB-3EC1DD42BF50}"/>
              </a:ext>
            </a:extLst>
          </p:cNvPr>
          <p:cNvSpPr/>
          <p:nvPr/>
        </p:nvSpPr>
        <p:spPr>
          <a:xfrm>
            <a:off x="8426830" y="4377808"/>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Google Shape;57;p13">
            <a:extLst>
              <a:ext uri="{FF2B5EF4-FFF2-40B4-BE49-F238E27FC236}">
                <a16:creationId xmlns:a16="http://schemas.microsoft.com/office/drawing/2014/main" id="{88E6FC36-388F-7946-AABD-9D5043B22995}"/>
              </a:ext>
            </a:extLst>
          </p:cNvPr>
          <p:cNvSpPr/>
          <p:nvPr/>
        </p:nvSpPr>
        <p:spPr>
          <a:xfrm>
            <a:off x="8414430" y="3975458"/>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Google Shape;58;p13">
            <a:extLst>
              <a:ext uri="{FF2B5EF4-FFF2-40B4-BE49-F238E27FC236}">
                <a16:creationId xmlns:a16="http://schemas.microsoft.com/office/drawing/2014/main" id="{8202E9EA-D75B-A64A-A58A-7F2D36DA3E29}"/>
              </a:ext>
            </a:extLst>
          </p:cNvPr>
          <p:cNvSpPr/>
          <p:nvPr/>
        </p:nvSpPr>
        <p:spPr>
          <a:xfrm>
            <a:off x="8414430" y="3573133"/>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59;p13">
            <a:extLst>
              <a:ext uri="{FF2B5EF4-FFF2-40B4-BE49-F238E27FC236}">
                <a16:creationId xmlns:a16="http://schemas.microsoft.com/office/drawing/2014/main" id="{33CE9F89-7C24-9A41-8D84-27B66232ED8D}"/>
              </a:ext>
            </a:extLst>
          </p:cNvPr>
          <p:cNvSpPr/>
          <p:nvPr/>
        </p:nvSpPr>
        <p:spPr>
          <a:xfrm>
            <a:off x="8414428" y="3170783"/>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oogle Shape;60;p13">
            <a:extLst>
              <a:ext uri="{FF2B5EF4-FFF2-40B4-BE49-F238E27FC236}">
                <a16:creationId xmlns:a16="http://schemas.microsoft.com/office/drawing/2014/main" id="{14BFCCA8-EB0F-2F42-9972-A5964CC124D7}"/>
              </a:ext>
            </a:extLst>
          </p:cNvPr>
          <p:cNvSpPr/>
          <p:nvPr/>
        </p:nvSpPr>
        <p:spPr>
          <a:xfrm>
            <a:off x="8414430" y="2766433"/>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1;p13">
            <a:extLst>
              <a:ext uri="{FF2B5EF4-FFF2-40B4-BE49-F238E27FC236}">
                <a16:creationId xmlns:a16="http://schemas.microsoft.com/office/drawing/2014/main" id="{3A2AE4BC-293B-A54D-A096-D5A8BE32F49D}"/>
              </a:ext>
            </a:extLst>
          </p:cNvPr>
          <p:cNvSpPr/>
          <p:nvPr/>
        </p:nvSpPr>
        <p:spPr>
          <a:xfrm>
            <a:off x="8414530" y="2369087"/>
            <a:ext cx="2514600" cy="3629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Google Shape;78;p13">
            <a:extLst>
              <a:ext uri="{FF2B5EF4-FFF2-40B4-BE49-F238E27FC236}">
                <a16:creationId xmlns:a16="http://schemas.microsoft.com/office/drawing/2014/main" id="{6D8F0358-FF53-6B4D-8B92-B7AD0F7A07BE}"/>
              </a:ext>
            </a:extLst>
          </p:cNvPr>
          <p:cNvSpPr/>
          <p:nvPr/>
        </p:nvSpPr>
        <p:spPr>
          <a:xfrm>
            <a:off x="9204625" y="2409785"/>
            <a:ext cx="1645920" cy="704211"/>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Google Shape;83;p13">
            <a:extLst>
              <a:ext uri="{FF2B5EF4-FFF2-40B4-BE49-F238E27FC236}">
                <a16:creationId xmlns:a16="http://schemas.microsoft.com/office/drawing/2014/main" id="{3AA5A6C3-20A1-0B45-ABB4-EF349764FFDE}"/>
              </a:ext>
            </a:extLst>
          </p:cNvPr>
          <p:cNvSpPr txBox="1"/>
          <p:nvPr/>
        </p:nvSpPr>
        <p:spPr>
          <a:xfrm>
            <a:off x="8330079" y="236208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1</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54" name="Google Shape;84;p13">
            <a:extLst>
              <a:ext uri="{FF2B5EF4-FFF2-40B4-BE49-F238E27FC236}">
                <a16:creationId xmlns:a16="http://schemas.microsoft.com/office/drawing/2014/main" id="{49A8562B-4D87-C24E-83CD-C210F91C808B}"/>
              </a:ext>
            </a:extLst>
          </p:cNvPr>
          <p:cNvSpPr txBox="1"/>
          <p:nvPr/>
        </p:nvSpPr>
        <p:spPr>
          <a:xfrm>
            <a:off x="8330079" y="276858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2</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55" name="Google Shape;85;p13">
            <a:extLst>
              <a:ext uri="{FF2B5EF4-FFF2-40B4-BE49-F238E27FC236}">
                <a16:creationId xmlns:a16="http://schemas.microsoft.com/office/drawing/2014/main" id="{26FF458D-CF80-AF4F-8CA8-944213BE84E9}"/>
              </a:ext>
            </a:extLst>
          </p:cNvPr>
          <p:cNvSpPr txBox="1"/>
          <p:nvPr/>
        </p:nvSpPr>
        <p:spPr>
          <a:xfrm>
            <a:off x="8330079" y="316978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3</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56" name="Google Shape;86;p13">
            <a:extLst>
              <a:ext uri="{FF2B5EF4-FFF2-40B4-BE49-F238E27FC236}">
                <a16:creationId xmlns:a16="http://schemas.microsoft.com/office/drawing/2014/main" id="{DA639FB9-E94F-3849-8BCF-5C8E7366BE22}"/>
              </a:ext>
            </a:extLst>
          </p:cNvPr>
          <p:cNvSpPr txBox="1"/>
          <p:nvPr/>
        </p:nvSpPr>
        <p:spPr>
          <a:xfrm>
            <a:off x="8330079" y="3573121"/>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4</a:t>
            </a:r>
            <a:endParaRPr kumimoji="0"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57" name="Google Shape;87;p13">
            <a:extLst>
              <a:ext uri="{FF2B5EF4-FFF2-40B4-BE49-F238E27FC236}">
                <a16:creationId xmlns:a16="http://schemas.microsoft.com/office/drawing/2014/main" id="{5293D0C8-C852-EC46-A43D-CECC78F3ADF7}"/>
              </a:ext>
            </a:extLst>
          </p:cNvPr>
          <p:cNvSpPr txBox="1"/>
          <p:nvPr/>
        </p:nvSpPr>
        <p:spPr>
          <a:xfrm>
            <a:off x="8330079" y="3952796"/>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58" name="Google Shape;88;p13">
            <a:extLst>
              <a:ext uri="{FF2B5EF4-FFF2-40B4-BE49-F238E27FC236}">
                <a16:creationId xmlns:a16="http://schemas.microsoft.com/office/drawing/2014/main" id="{E865AFA3-8B11-394D-8743-20F402F9720D}"/>
              </a:ext>
            </a:extLst>
          </p:cNvPr>
          <p:cNvSpPr txBox="1"/>
          <p:nvPr/>
        </p:nvSpPr>
        <p:spPr>
          <a:xfrm>
            <a:off x="8330079" y="4377808"/>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6</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59" name="Google Shape;89;p13">
            <a:extLst>
              <a:ext uri="{FF2B5EF4-FFF2-40B4-BE49-F238E27FC236}">
                <a16:creationId xmlns:a16="http://schemas.microsoft.com/office/drawing/2014/main" id="{B9B2F210-F7E3-2E44-BD29-614C1FA06F51}"/>
              </a:ext>
            </a:extLst>
          </p:cNvPr>
          <p:cNvSpPr txBox="1"/>
          <p:nvPr/>
        </p:nvSpPr>
        <p:spPr>
          <a:xfrm>
            <a:off x="8330079" y="478013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7</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60" name="Google Shape;90;p13">
            <a:extLst>
              <a:ext uri="{FF2B5EF4-FFF2-40B4-BE49-F238E27FC236}">
                <a16:creationId xmlns:a16="http://schemas.microsoft.com/office/drawing/2014/main" id="{213B54B2-70B2-F841-AB63-267BA8E801BD}"/>
              </a:ext>
            </a:extLst>
          </p:cNvPr>
          <p:cNvSpPr txBox="1"/>
          <p:nvPr/>
        </p:nvSpPr>
        <p:spPr>
          <a:xfrm>
            <a:off x="8330079" y="5182458"/>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8</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cxnSp>
        <p:nvCxnSpPr>
          <p:cNvPr id="61" name="Google Shape;91;p13">
            <a:extLst>
              <a:ext uri="{FF2B5EF4-FFF2-40B4-BE49-F238E27FC236}">
                <a16:creationId xmlns:a16="http://schemas.microsoft.com/office/drawing/2014/main" id="{A0C1895B-3842-AE4C-A7AC-80EF0ECF05C9}"/>
              </a:ext>
            </a:extLst>
          </p:cNvPr>
          <p:cNvCxnSpPr>
            <a:cxnSpLocks/>
          </p:cNvCxnSpPr>
          <p:nvPr/>
        </p:nvCxnSpPr>
        <p:spPr>
          <a:xfrm>
            <a:off x="9196283" y="2265160"/>
            <a:ext cx="1732745" cy="8274"/>
          </a:xfrm>
          <a:prstGeom prst="straightConnector1">
            <a:avLst/>
          </a:prstGeom>
          <a:noFill/>
          <a:ln w="19050" cap="flat" cmpd="sng">
            <a:solidFill>
              <a:srgbClr val="595959"/>
            </a:solidFill>
            <a:prstDash val="solid"/>
            <a:round/>
            <a:headEnd type="none" w="med" len="med"/>
            <a:tailEnd type="triangle" w="med" len="med"/>
          </a:ln>
        </p:spPr>
      </p:cxnSp>
      <p:sp>
        <p:nvSpPr>
          <p:cNvPr id="62" name="Google Shape;92;p13">
            <a:extLst>
              <a:ext uri="{FF2B5EF4-FFF2-40B4-BE49-F238E27FC236}">
                <a16:creationId xmlns:a16="http://schemas.microsoft.com/office/drawing/2014/main" id="{489BB2AA-FE01-3240-BF15-FA2F3A47D7A5}"/>
              </a:ext>
            </a:extLst>
          </p:cNvPr>
          <p:cNvSpPr txBox="1"/>
          <p:nvPr/>
        </p:nvSpPr>
        <p:spPr>
          <a:xfrm>
            <a:off x="9379329" y="1817035"/>
            <a:ext cx="1562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Time (mins)</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63" name="Google Shape;93;p13">
            <a:extLst>
              <a:ext uri="{FF2B5EF4-FFF2-40B4-BE49-F238E27FC236}">
                <a16:creationId xmlns:a16="http://schemas.microsoft.com/office/drawing/2014/main" id="{621B1269-F8C2-3E49-BD1D-FB489FC9EA79}"/>
              </a:ext>
            </a:extLst>
          </p:cNvPr>
          <p:cNvSpPr txBox="1"/>
          <p:nvPr/>
        </p:nvSpPr>
        <p:spPr>
          <a:xfrm>
            <a:off x="8751814" y="1835089"/>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00:00</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66" name="Google Shape;94;p13">
            <a:extLst>
              <a:ext uri="{FF2B5EF4-FFF2-40B4-BE49-F238E27FC236}">
                <a16:creationId xmlns:a16="http://schemas.microsoft.com/office/drawing/2014/main" id="{B79282F8-9E0A-5A40-A771-8D749B79A0A7}"/>
              </a:ext>
            </a:extLst>
          </p:cNvPr>
          <p:cNvSpPr txBox="1"/>
          <p:nvPr/>
        </p:nvSpPr>
        <p:spPr>
          <a:xfrm>
            <a:off x="10724688" y="1835089"/>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45:00</a:t>
            </a:r>
            <a:endParaRPr kumimoji="0"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grpSp>
        <p:nvGrpSpPr>
          <p:cNvPr id="67" name="Group 66">
            <a:extLst>
              <a:ext uri="{FF2B5EF4-FFF2-40B4-BE49-F238E27FC236}">
                <a16:creationId xmlns:a16="http://schemas.microsoft.com/office/drawing/2014/main" id="{D19C27B2-E17F-7E47-A7C5-39E1840A8269}"/>
              </a:ext>
            </a:extLst>
          </p:cNvPr>
          <p:cNvGrpSpPr/>
          <p:nvPr/>
        </p:nvGrpSpPr>
        <p:grpSpPr>
          <a:xfrm>
            <a:off x="9931863" y="5716303"/>
            <a:ext cx="95722" cy="404258"/>
            <a:chOff x="4434840" y="6316582"/>
            <a:chExt cx="95722" cy="404258"/>
          </a:xfrm>
        </p:grpSpPr>
        <p:sp>
          <p:nvSpPr>
            <p:cNvPr id="68" name="Oval 67">
              <a:extLst>
                <a:ext uri="{FF2B5EF4-FFF2-40B4-BE49-F238E27FC236}">
                  <a16:creationId xmlns:a16="http://schemas.microsoft.com/office/drawing/2014/main" id="{1AD0C07D-85AF-F544-B83B-9D4A1F387910}"/>
                </a:ext>
              </a:extLst>
            </p:cNvPr>
            <p:cNvSpPr/>
            <p:nvPr/>
          </p:nvSpPr>
          <p:spPr>
            <a:xfrm>
              <a:off x="4439122" y="631658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E477E91-CC65-094C-ADEA-1B5816DAEF8A}"/>
                </a:ext>
              </a:extLst>
            </p:cNvPr>
            <p:cNvSpPr/>
            <p:nvPr/>
          </p:nvSpPr>
          <p:spPr>
            <a:xfrm>
              <a:off x="4434840" y="646480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68F7772B-1227-5E40-9EFC-5EBD4BF4D98F}"/>
                </a:ext>
              </a:extLst>
            </p:cNvPr>
            <p:cNvSpPr/>
            <p:nvPr/>
          </p:nvSpPr>
          <p:spPr>
            <a:xfrm>
              <a:off x="4434840" y="662940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4" name="Google Shape;78;p13">
            <a:extLst>
              <a:ext uri="{FF2B5EF4-FFF2-40B4-BE49-F238E27FC236}">
                <a16:creationId xmlns:a16="http://schemas.microsoft.com/office/drawing/2014/main" id="{9B1BA432-7FC1-4949-8483-0B4DF20C0D43}"/>
              </a:ext>
            </a:extLst>
          </p:cNvPr>
          <p:cNvSpPr/>
          <p:nvPr/>
        </p:nvSpPr>
        <p:spPr>
          <a:xfrm>
            <a:off x="9204625" y="3209597"/>
            <a:ext cx="1645920" cy="704211"/>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Google Shape;78;p13">
            <a:extLst>
              <a:ext uri="{FF2B5EF4-FFF2-40B4-BE49-F238E27FC236}">
                <a16:creationId xmlns:a16="http://schemas.microsoft.com/office/drawing/2014/main" id="{E34DDC8A-A483-444D-A4AA-0E62330360B3}"/>
              </a:ext>
            </a:extLst>
          </p:cNvPr>
          <p:cNvSpPr/>
          <p:nvPr/>
        </p:nvSpPr>
        <p:spPr>
          <a:xfrm>
            <a:off x="9209395" y="4011973"/>
            <a:ext cx="1645920" cy="704211"/>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Google Shape;78;p13">
            <a:extLst>
              <a:ext uri="{FF2B5EF4-FFF2-40B4-BE49-F238E27FC236}">
                <a16:creationId xmlns:a16="http://schemas.microsoft.com/office/drawing/2014/main" id="{E85C3E98-1879-8F47-A235-075569CDD7C6}"/>
              </a:ext>
            </a:extLst>
          </p:cNvPr>
          <p:cNvSpPr/>
          <p:nvPr/>
        </p:nvSpPr>
        <p:spPr>
          <a:xfrm>
            <a:off x="9209395" y="4813163"/>
            <a:ext cx="1645920" cy="704211"/>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8F3804E5-C4B8-F14D-80FA-50E0C61A603D}"/>
              </a:ext>
            </a:extLst>
          </p:cNvPr>
          <p:cNvSpPr txBox="1"/>
          <p:nvPr/>
        </p:nvSpPr>
        <p:spPr>
          <a:xfrm>
            <a:off x="8071728" y="1174930"/>
            <a:ext cx="37202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Exploitation</a:t>
            </a:r>
          </a:p>
        </p:txBody>
      </p:sp>
      <p:sp>
        <p:nvSpPr>
          <p:cNvPr id="84" name="TextBox 83">
            <a:extLst>
              <a:ext uri="{FF2B5EF4-FFF2-40B4-BE49-F238E27FC236}">
                <a16:creationId xmlns:a16="http://schemas.microsoft.com/office/drawing/2014/main" id="{4AEB5119-BFB1-5E42-8EC1-79B87D9866AC}"/>
              </a:ext>
            </a:extLst>
          </p:cNvPr>
          <p:cNvSpPr txBox="1"/>
          <p:nvPr/>
        </p:nvSpPr>
        <p:spPr>
          <a:xfrm>
            <a:off x="3134610" y="1171361"/>
            <a:ext cx="37202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Exploration</a:t>
            </a:r>
          </a:p>
        </p:txBody>
      </p:sp>
    </p:spTree>
    <p:extLst>
      <p:ext uri="{BB962C8B-B14F-4D97-AF65-F5344CB8AC3E}">
        <p14:creationId xmlns:p14="http://schemas.microsoft.com/office/powerpoint/2010/main" val="73408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Google Shape;54;p13">
            <a:extLst>
              <a:ext uri="{FF2B5EF4-FFF2-40B4-BE49-F238E27FC236}">
                <a16:creationId xmlns:a16="http://schemas.microsoft.com/office/drawing/2014/main" id="{FFF75411-FF4F-0F45-B220-76D1237E52E7}"/>
              </a:ext>
            </a:extLst>
          </p:cNvPr>
          <p:cNvSpPr/>
          <p:nvPr/>
        </p:nvSpPr>
        <p:spPr>
          <a:xfrm>
            <a:off x="2019455" y="523236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Google Shape;55;p13">
            <a:extLst>
              <a:ext uri="{FF2B5EF4-FFF2-40B4-BE49-F238E27FC236}">
                <a16:creationId xmlns:a16="http://schemas.microsoft.com/office/drawing/2014/main" id="{20946110-2D53-DD45-8533-196CC5A001CC}"/>
              </a:ext>
            </a:extLst>
          </p:cNvPr>
          <p:cNvSpPr/>
          <p:nvPr/>
        </p:nvSpPr>
        <p:spPr>
          <a:xfrm>
            <a:off x="2019456" y="48300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Google Shape;56;p13">
            <a:extLst>
              <a:ext uri="{FF2B5EF4-FFF2-40B4-BE49-F238E27FC236}">
                <a16:creationId xmlns:a16="http://schemas.microsoft.com/office/drawing/2014/main" id="{1A57769B-C668-9A42-B897-DD2C4F147A24}"/>
              </a:ext>
            </a:extLst>
          </p:cNvPr>
          <p:cNvSpPr/>
          <p:nvPr/>
        </p:nvSpPr>
        <p:spPr>
          <a:xfrm>
            <a:off x="2019456" y="442771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Google Shape;57;p13">
            <a:extLst>
              <a:ext uri="{FF2B5EF4-FFF2-40B4-BE49-F238E27FC236}">
                <a16:creationId xmlns:a16="http://schemas.microsoft.com/office/drawing/2014/main" id="{95535E8C-B29C-D04B-A8A1-2486AAC7A908}"/>
              </a:ext>
            </a:extLst>
          </p:cNvPr>
          <p:cNvSpPr/>
          <p:nvPr/>
        </p:nvSpPr>
        <p:spPr>
          <a:xfrm>
            <a:off x="2007056" y="402536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Google Shape;58;p13">
            <a:extLst>
              <a:ext uri="{FF2B5EF4-FFF2-40B4-BE49-F238E27FC236}">
                <a16:creationId xmlns:a16="http://schemas.microsoft.com/office/drawing/2014/main" id="{6E9316B2-29C7-EE4C-94FF-E67234EE73F9}"/>
              </a:ext>
            </a:extLst>
          </p:cNvPr>
          <p:cNvSpPr/>
          <p:nvPr/>
        </p:nvSpPr>
        <p:spPr>
          <a:xfrm>
            <a:off x="2007056" y="36230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Google Shape;59;p13">
            <a:extLst>
              <a:ext uri="{FF2B5EF4-FFF2-40B4-BE49-F238E27FC236}">
                <a16:creationId xmlns:a16="http://schemas.microsoft.com/office/drawing/2014/main" id="{90BD5232-1DE0-A640-A4C5-80841EC04D58}"/>
              </a:ext>
            </a:extLst>
          </p:cNvPr>
          <p:cNvSpPr/>
          <p:nvPr/>
        </p:nvSpPr>
        <p:spPr>
          <a:xfrm>
            <a:off x="2007054" y="322069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Google Shape;60;p13">
            <a:extLst>
              <a:ext uri="{FF2B5EF4-FFF2-40B4-BE49-F238E27FC236}">
                <a16:creationId xmlns:a16="http://schemas.microsoft.com/office/drawing/2014/main" id="{4178FF45-1106-7C47-9F70-AC965CCE0337}"/>
              </a:ext>
            </a:extLst>
          </p:cNvPr>
          <p:cNvSpPr/>
          <p:nvPr/>
        </p:nvSpPr>
        <p:spPr>
          <a:xfrm>
            <a:off x="2007056" y="28163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Google Shape;61;p13">
            <a:extLst>
              <a:ext uri="{FF2B5EF4-FFF2-40B4-BE49-F238E27FC236}">
                <a16:creationId xmlns:a16="http://schemas.microsoft.com/office/drawing/2014/main" id="{45327609-8962-EE40-99BD-09691292595D}"/>
              </a:ext>
            </a:extLst>
          </p:cNvPr>
          <p:cNvSpPr/>
          <p:nvPr/>
        </p:nvSpPr>
        <p:spPr>
          <a:xfrm>
            <a:off x="2007156" y="2418994"/>
            <a:ext cx="2514600" cy="3629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78;p13">
            <a:extLst>
              <a:ext uri="{FF2B5EF4-FFF2-40B4-BE49-F238E27FC236}">
                <a16:creationId xmlns:a16="http://schemas.microsoft.com/office/drawing/2014/main" id="{9D0DB5FA-B6C2-C146-A817-D51289C5CD76}"/>
              </a:ext>
            </a:extLst>
          </p:cNvPr>
          <p:cNvSpPr/>
          <p:nvPr/>
        </p:nvSpPr>
        <p:spPr>
          <a:xfrm>
            <a:off x="2797251" y="2459692"/>
            <a:ext cx="1645920" cy="704211"/>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83;p13">
            <a:extLst>
              <a:ext uri="{FF2B5EF4-FFF2-40B4-BE49-F238E27FC236}">
                <a16:creationId xmlns:a16="http://schemas.microsoft.com/office/drawing/2014/main" id="{79C733FD-2AF0-1249-8692-8D4421970D84}"/>
              </a:ext>
            </a:extLst>
          </p:cNvPr>
          <p:cNvSpPr txBox="1"/>
          <p:nvPr/>
        </p:nvSpPr>
        <p:spPr>
          <a:xfrm>
            <a:off x="1922705" y="24119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1</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3" name="Google Shape;84;p13">
            <a:extLst>
              <a:ext uri="{FF2B5EF4-FFF2-40B4-BE49-F238E27FC236}">
                <a16:creationId xmlns:a16="http://schemas.microsoft.com/office/drawing/2014/main" id="{49D6C67D-7457-EC45-A83C-44CCFE0E18B4}"/>
              </a:ext>
            </a:extLst>
          </p:cNvPr>
          <p:cNvSpPr txBox="1"/>
          <p:nvPr/>
        </p:nvSpPr>
        <p:spPr>
          <a:xfrm>
            <a:off x="1922705" y="28184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2</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4" name="Google Shape;85;p13">
            <a:extLst>
              <a:ext uri="{FF2B5EF4-FFF2-40B4-BE49-F238E27FC236}">
                <a16:creationId xmlns:a16="http://schemas.microsoft.com/office/drawing/2014/main" id="{ADCF61C1-58B4-204A-8392-FB9D008BB1E0}"/>
              </a:ext>
            </a:extLst>
          </p:cNvPr>
          <p:cNvSpPr txBox="1"/>
          <p:nvPr/>
        </p:nvSpPr>
        <p:spPr>
          <a:xfrm>
            <a:off x="1922705" y="32196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3</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5" name="Google Shape;86;p13">
            <a:extLst>
              <a:ext uri="{FF2B5EF4-FFF2-40B4-BE49-F238E27FC236}">
                <a16:creationId xmlns:a16="http://schemas.microsoft.com/office/drawing/2014/main" id="{0A3051E6-80AE-9D47-8536-D0623AC587CA}"/>
              </a:ext>
            </a:extLst>
          </p:cNvPr>
          <p:cNvSpPr txBox="1"/>
          <p:nvPr/>
        </p:nvSpPr>
        <p:spPr>
          <a:xfrm>
            <a:off x="1922705" y="3623028"/>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4</a:t>
            </a:r>
            <a:endParaRPr kumimoji="0"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36" name="Google Shape;87;p13">
            <a:extLst>
              <a:ext uri="{FF2B5EF4-FFF2-40B4-BE49-F238E27FC236}">
                <a16:creationId xmlns:a16="http://schemas.microsoft.com/office/drawing/2014/main" id="{142DEA83-29C4-9D49-8723-55FF56FA8814}"/>
              </a:ext>
            </a:extLst>
          </p:cNvPr>
          <p:cNvSpPr txBox="1"/>
          <p:nvPr/>
        </p:nvSpPr>
        <p:spPr>
          <a:xfrm>
            <a:off x="1922705" y="400270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7" name="Google Shape;88;p13">
            <a:extLst>
              <a:ext uri="{FF2B5EF4-FFF2-40B4-BE49-F238E27FC236}">
                <a16:creationId xmlns:a16="http://schemas.microsoft.com/office/drawing/2014/main" id="{BD118C05-83CE-F24F-A6C2-C158C95F043D}"/>
              </a:ext>
            </a:extLst>
          </p:cNvPr>
          <p:cNvSpPr txBox="1"/>
          <p:nvPr/>
        </p:nvSpPr>
        <p:spPr>
          <a:xfrm>
            <a:off x="1922705" y="4427715"/>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6</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8" name="Google Shape;89;p13">
            <a:extLst>
              <a:ext uri="{FF2B5EF4-FFF2-40B4-BE49-F238E27FC236}">
                <a16:creationId xmlns:a16="http://schemas.microsoft.com/office/drawing/2014/main" id="{054250AC-E2F7-AC42-80EE-A0BBCE538633}"/>
              </a:ext>
            </a:extLst>
          </p:cNvPr>
          <p:cNvSpPr txBox="1"/>
          <p:nvPr/>
        </p:nvSpPr>
        <p:spPr>
          <a:xfrm>
            <a:off x="1922705" y="483004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7</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9" name="Google Shape;90;p13">
            <a:extLst>
              <a:ext uri="{FF2B5EF4-FFF2-40B4-BE49-F238E27FC236}">
                <a16:creationId xmlns:a16="http://schemas.microsoft.com/office/drawing/2014/main" id="{E884C76D-9FE7-F84C-815B-CADD26D8EB55}"/>
              </a:ext>
            </a:extLst>
          </p:cNvPr>
          <p:cNvSpPr txBox="1"/>
          <p:nvPr/>
        </p:nvSpPr>
        <p:spPr>
          <a:xfrm>
            <a:off x="1922705" y="5232365"/>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8</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cxnSp>
        <p:nvCxnSpPr>
          <p:cNvPr id="140" name="Google Shape;91;p13">
            <a:extLst>
              <a:ext uri="{FF2B5EF4-FFF2-40B4-BE49-F238E27FC236}">
                <a16:creationId xmlns:a16="http://schemas.microsoft.com/office/drawing/2014/main" id="{5E89C6CD-88F3-2846-884D-45A9AA7AC4E7}"/>
              </a:ext>
            </a:extLst>
          </p:cNvPr>
          <p:cNvCxnSpPr>
            <a:cxnSpLocks/>
          </p:cNvCxnSpPr>
          <p:nvPr/>
        </p:nvCxnSpPr>
        <p:spPr>
          <a:xfrm>
            <a:off x="2788909" y="2315067"/>
            <a:ext cx="1732745" cy="8274"/>
          </a:xfrm>
          <a:prstGeom prst="straightConnector1">
            <a:avLst/>
          </a:prstGeom>
          <a:noFill/>
          <a:ln w="19050" cap="flat" cmpd="sng">
            <a:solidFill>
              <a:srgbClr val="595959"/>
            </a:solidFill>
            <a:prstDash val="solid"/>
            <a:round/>
            <a:headEnd type="none" w="med" len="med"/>
            <a:tailEnd type="triangle" w="med" len="med"/>
          </a:ln>
        </p:spPr>
      </p:cxnSp>
      <p:sp>
        <p:nvSpPr>
          <p:cNvPr id="141" name="Google Shape;92;p13">
            <a:extLst>
              <a:ext uri="{FF2B5EF4-FFF2-40B4-BE49-F238E27FC236}">
                <a16:creationId xmlns:a16="http://schemas.microsoft.com/office/drawing/2014/main" id="{3C56F125-C79F-8947-9803-249BF1613396}"/>
              </a:ext>
            </a:extLst>
          </p:cNvPr>
          <p:cNvSpPr txBox="1"/>
          <p:nvPr/>
        </p:nvSpPr>
        <p:spPr>
          <a:xfrm>
            <a:off x="2971955" y="1866942"/>
            <a:ext cx="1562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Time (mins)</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42" name="Google Shape;93;p13">
            <a:extLst>
              <a:ext uri="{FF2B5EF4-FFF2-40B4-BE49-F238E27FC236}">
                <a16:creationId xmlns:a16="http://schemas.microsoft.com/office/drawing/2014/main" id="{0A0E4291-B68C-E543-8993-47AEC3671C7E}"/>
              </a:ext>
            </a:extLst>
          </p:cNvPr>
          <p:cNvSpPr txBox="1"/>
          <p:nvPr/>
        </p:nvSpPr>
        <p:spPr>
          <a:xfrm>
            <a:off x="2344440" y="1884996"/>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00:00</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43" name="Google Shape;94;p13">
            <a:extLst>
              <a:ext uri="{FF2B5EF4-FFF2-40B4-BE49-F238E27FC236}">
                <a16:creationId xmlns:a16="http://schemas.microsoft.com/office/drawing/2014/main" id="{7820B503-4858-C04B-8B58-0AE1C161F7F0}"/>
              </a:ext>
            </a:extLst>
          </p:cNvPr>
          <p:cNvSpPr txBox="1"/>
          <p:nvPr/>
        </p:nvSpPr>
        <p:spPr>
          <a:xfrm>
            <a:off x="4317314" y="1884996"/>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45:00</a:t>
            </a:r>
            <a:endParaRPr kumimoji="0"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grpSp>
        <p:nvGrpSpPr>
          <p:cNvPr id="147" name="Group 146">
            <a:extLst>
              <a:ext uri="{FF2B5EF4-FFF2-40B4-BE49-F238E27FC236}">
                <a16:creationId xmlns:a16="http://schemas.microsoft.com/office/drawing/2014/main" id="{5905659E-8D17-BF44-9C72-8E4C6FFAF6CE}"/>
              </a:ext>
            </a:extLst>
          </p:cNvPr>
          <p:cNvGrpSpPr/>
          <p:nvPr/>
        </p:nvGrpSpPr>
        <p:grpSpPr>
          <a:xfrm>
            <a:off x="3524489" y="5766210"/>
            <a:ext cx="95722" cy="404258"/>
            <a:chOff x="4434840" y="6316582"/>
            <a:chExt cx="95722" cy="404258"/>
          </a:xfrm>
        </p:grpSpPr>
        <p:sp>
          <p:nvSpPr>
            <p:cNvPr id="148" name="Oval 147">
              <a:extLst>
                <a:ext uri="{FF2B5EF4-FFF2-40B4-BE49-F238E27FC236}">
                  <a16:creationId xmlns:a16="http://schemas.microsoft.com/office/drawing/2014/main" id="{C0D221FD-D45E-B546-88B9-5A118CF24C43}"/>
                </a:ext>
              </a:extLst>
            </p:cNvPr>
            <p:cNvSpPr/>
            <p:nvPr/>
          </p:nvSpPr>
          <p:spPr>
            <a:xfrm>
              <a:off x="4439122" y="631658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57EC1327-1B6A-CA41-8717-FD4726904EC9}"/>
                </a:ext>
              </a:extLst>
            </p:cNvPr>
            <p:cNvSpPr/>
            <p:nvPr/>
          </p:nvSpPr>
          <p:spPr>
            <a:xfrm>
              <a:off x="4434840" y="646480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58FF7B03-A406-C143-92FB-57DFF4AD18F8}"/>
                </a:ext>
              </a:extLst>
            </p:cNvPr>
            <p:cNvSpPr/>
            <p:nvPr/>
          </p:nvSpPr>
          <p:spPr>
            <a:xfrm>
              <a:off x="4434840" y="662940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1" name="Google Shape;78;p13">
            <a:extLst>
              <a:ext uri="{FF2B5EF4-FFF2-40B4-BE49-F238E27FC236}">
                <a16:creationId xmlns:a16="http://schemas.microsoft.com/office/drawing/2014/main" id="{7B9CBB2B-5991-9048-8D6D-83BC69DC21E9}"/>
              </a:ext>
            </a:extLst>
          </p:cNvPr>
          <p:cNvSpPr/>
          <p:nvPr/>
        </p:nvSpPr>
        <p:spPr>
          <a:xfrm>
            <a:off x="2797251" y="3259504"/>
            <a:ext cx="1645920" cy="704211"/>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Google Shape;78;p13">
            <a:extLst>
              <a:ext uri="{FF2B5EF4-FFF2-40B4-BE49-F238E27FC236}">
                <a16:creationId xmlns:a16="http://schemas.microsoft.com/office/drawing/2014/main" id="{A97E5999-E963-9E4E-BBDE-E9036686EBC5}"/>
              </a:ext>
            </a:extLst>
          </p:cNvPr>
          <p:cNvSpPr/>
          <p:nvPr/>
        </p:nvSpPr>
        <p:spPr>
          <a:xfrm>
            <a:off x="2802021" y="4061880"/>
            <a:ext cx="1645920" cy="704211"/>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Google Shape;78;p13">
            <a:extLst>
              <a:ext uri="{FF2B5EF4-FFF2-40B4-BE49-F238E27FC236}">
                <a16:creationId xmlns:a16="http://schemas.microsoft.com/office/drawing/2014/main" id="{AA12137A-D20B-4E4F-8882-6DC1C00A478C}"/>
              </a:ext>
            </a:extLst>
          </p:cNvPr>
          <p:cNvSpPr/>
          <p:nvPr/>
        </p:nvSpPr>
        <p:spPr>
          <a:xfrm>
            <a:off x="2802021" y="4863070"/>
            <a:ext cx="1645920" cy="704211"/>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F5C5E3D-C231-E940-BD7C-B9F3B02C6396}"/>
              </a:ext>
            </a:extLst>
          </p:cNvPr>
          <p:cNvSpPr txBox="1"/>
          <p:nvPr/>
        </p:nvSpPr>
        <p:spPr>
          <a:xfrm>
            <a:off x="1511074" y="1273127"/>
            <a:ext cx="37202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Exploitation</a:t>
            </a:r>
          </a:p>
        </p:txBody>
      </p:sp>
      <p:pic>
        <p:nvPicPr>
          <p:cNvPr id="50" name="Picture 49">
            <a:extLst>
              <a:ext uri="{FF2B5EF4-FFF2-40B4-BE49-F238E27FC236}">
                <a16:creationId xmlns:a16="http://schemas.microsoft.com/office/drawing/2014/main" id="{CF7ED1E3-7C95-2544-AED0-A6FA28A273E2}"/>
              </a:ext>
            </a:extLst>
          </p:cNvPr>
          <p:cNvPicPr>
            <a:picLocks noChangeAspect="1"/>
          </p:cNvPicPr>
          <p:nvPr/>
        </p:nvPicPr>
        <p:blipFill>
          <a:blip r:embed="rId3"/>
          <a:stretch>
            <a:fillRect/>
          </a:stretch>
        </p:blipFill>
        <p:spPr>
          <a:xfrm>
            <a:off x="6290188" y="1966801"/>
            <a:ext cx="5083430" cy="4114800"/>
          </a:xfrm>
          <a:prstGeom prst="rect">
            <a:avLst/>
          </a:prstGeom>
          <a:ln w="38100">
            <a:noFill/>
          </a:ln>
        </p:spPr>
      </p:pic>
      <p:sp>
        <p:nvSpPr>
          <p:cNvPr id="51" name="TextBox 50">
            <a:extLst>
              <a:ext uri="{FF2B5EF4-FFF2-40B4-BE49-F238E27FC236}">
                <a16:creationId xmlns:a16="http://schemas.microsoft.com/office/drawing/2014/main" id="{88B1F296-9E9A-894D-9766-68D89CA0A3C2}"/>
              </a:ext>
            </a:extLst>
          </p:cNvPr>
          <p:cNvSpPr txBox="1"/>
          <p:nvPr/>
        </p:nvSpPr>
        <p:spPr>
          <a:xfrm>
            <a:off x="9598426" y="1020770"/>
            <a:ext cx="12635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Linear Scaling</a:t>
            </a:r>
          </a:p>
        </p:txBody>
      </p:sp>
      <p:cxnSp>
        <p:nvCxnSpPr>
          <p:cNvPr id="52" name="Straight Arrow Connector 51">
            <a:extLst>
              <a:ext uri="{FF2B5EF4-FFF2-40B4-BE49-F238E27FC236}">
                <a16:creationId xmlns:a16="http://schemas.microsoft.com/office/drawing/2014/main" id="{DF4805D7-D55D-224C-9301-5FA120AD174C}"/>
              </a:ext>
            </a:extLst>
          </p:cNvPr>
          <p:cNvCxnSpPr>
            <a:cxnSpLocks/>
            <a:stCxn id="51" idx="2"/>
          </p:cNvCxnSpPr>
          <p:nvPr/>
        </p:nvCxnSpPr>
        <p:spPr>
          <a:xfrm>
            <a:off x="10230194" y="1851767"/>
            <a:ext cx="271205" cy="5129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4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B1A50-EA52-1E45-81A3-C4529B22D3F5}"/>
              </a:ext>
            </a:extLst>
          </p:cNvPr>
          <p:cNvSpPr>
            <a:spLocks noGrp="1"/>
          </p:cNvSpPr>
          <p:nvPr>
            <p:ph type="title"/>
          </p:nvPr>
        </p:nvSpPr>
        <p:spPr/>
        <p:txBody>
          <a:bodyPr/>
          <a:lstStyle/>
          <a:p>
            <a:r>
              <a:rPr lang="en-US" dirty="0"/>
              <a:t>What is cloud computing?</a:t>
            </a:r>
          </a:p>
        </p:txBody>
      </p:sp>
      <p:sp>
        <p:nvSpPr>
          <p:cNvPr id="6" name="Text Placeholder 5">
            <a:extLst>
              <a:ext uri="{FF2B5EF4-FFF2-40B4-BE49-F238E27FC236}">
                <a16:creationId xmlns:a16="http://schemas.microsoft.com/office/drawing/2014/main" id="{9FD6F4CE-A63A-1047-BC31-48503ECB5F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9937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82B9966-ED6B-8B4A-8AB5-024251E11F3F}"/>
              </a:ext>
            </a:extLst>
          </p:cNvPr>
          <p:cNvPicPr>
            <a:picLocks noChangeAspect="1"/>
          </p:cNvPicPr>
          <p:nvPr/>
        </p:nvPicPr>
        <p:blipFill>
          <a:blip r:embed="rId3"/>
          <a:stretch>
            <a:fillRect/>
          </a:stretch>
        </p:blipFill>
        <p:spPr>
          <a:xfrm>
            <a:off x="6290188" y="1966801"/>
            <a:ext cx="5083430" cy="4114800"/>
          </a:xfrm>
          <a:prstGeom prst="rect">
            <a:avLst/>
          </a:prstGeom>
          <a:ln w="38100">
            <a:solidFill>
              <a:schemeClr val="accent4"/>
            </a:solidFill>
          </a:ln>
        </p:spPr>
      </p:pic>
      <p:sp>
        <p:nvSpPr>
          <p:cNvPr id="119" name="Google Shape;54;p13">
            <a:extLst>
              <a:ext uri="{FF2B5EF4-FFF2-40B4-BE49-F238E27FC236}">
                <a16:creationId xmlns:a16="http://schemas.microsoft.com/office/drawing/2014/main" id="{FFF75411-FF4F-0F45-B220-76D1237E52E7}"/>
              </a:ext>
            </a:extLst>
          </p:cNvPr>
          <p:cNvSpPr/>
          <p:nvPr/>
        </p:nvSpPr>
        <p:spPr>
          <a:xfrm>
            <a:off x="2019455" y="523236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Google Shape;55;p13">
            <a:extLst>
              <a:ext uri="{FF2B5EF4-FFF2-40B4-BE49-F238E27FC236}">
                <a16:creationId xmlns:a16="http://schemas.microsoft.com/office/drawing/2014/main" id="{20946110-2D53-DD45-8533-196CC5A001CC}"/>
              </a:ext>
            </a:extLst>
          </p:cNvPr>
          <p:cNvSpPr/>
          <p:nvPr/>
        </p:nvSpPr>
        <p:spPr>
          <a:xfrm>
            <a:off x="2019456" y="48300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Google Shape;56;p13">
            <a:extLst>
              <a:ext uri="{FF2B5EF4-FFF2-40B4-BE49-F238E27FC236}">
                <a16:creationId xmlns:a16="http://schemas.microsoft.com/office/drawing/2014/main" id="{1A57769B-C668-9A42-B897-DD2C4F147A24}"/>
              </a:ext>
            </a:extLst>
          </p:cNvPr>
          <p:cNvSpPr/>
          <p:nvPr/>
        </p:nvSpPr>
        <p:spPr>
          <a:xfrm>
            <a:off x="2019456" y="442771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Google Shape;57;p13">
            <a:extLst>
              <a:ext uri="{FF2B5EF4-FFF2-40B4-BE49-F238E27FC236}">
                <a16:creationId xmlns:a16="http://schemas.microsoft.com/office/drawing/2014/main" id="{95535E8C-B29C-D04B-A8A1-2486AAC7A908}"/>
              </a:ext>
            </a:extLst>
          </p:cNvPr>
          <p:cNvSpPr/>
          <p:nvPr/>
        </p:nvSpPr>
        <p:spPr>
          <a:xfrm>
            <a:off x="2007056" y="4025365"/>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Google Shape;58;p13">
            <a:extLst>
              <a:ext uri="{FF2B5EF4-FFF2-40B4-BE49-F238E27FC236}">
                <a16:creationId xmlns:a16="http://schemas.microsoft.com/office/drawing/2014/main" id="{6E9316B2-29C7-EE4C-94FF-E67234EE73F9}"/>
              </a:ext>
            </a:extLst>
          </p:cNvPr>
          <p:cNvSpPr/>
          <p:nvPr/>
        </p:nvSpPr>
        <p:spPr>
          <a:xfrm>
            <a:off x="2007056" y="36230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Google Shape;59;p13">
            <a:extLst>
              <a:ext uri="{FF2B5EF4-FFF2-40B4-BE49-F238E27FC236}">
                <a16:creationId xmlns:a16="http://schemas.microsoft.com/office/drawing/2014/main" id="{90BD5232-1DE0-A640-A4C5-80841EC04D58}"/>
              </a:ext>
            </a:extLst>
          </p:cNvPr>
          <p:cNvSpPr/>
          <p:nvPr/>
        </p:nvSpPr>
        <p:spPr>
          <a:xfrm>
            <a:off x="2007054" y="322069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Google Shape;60;p13">
            <a:extLst>
              <a:ext uri="{FF2B5EF4-FFF2-40B4-BE49-F238E27FC236}">
                <a16:creationId xmlns:a16="http://schemas.microsoft.com/office/drawing/2014/main" id="{4178FF45-1106-7C47-9F70-AC965CCE0337}"/>
              </a:ext>
            </a:extLst>
          </p:cNvPr>
          <p:cNvSpPr/>
          <p:nvPr/>
        </p:nvSpPr>
        <p:spPr>
          <a:xfrm>
            <a:off x="2007056" y="2816340"/>
            <a:ext cx="2514600" cy="365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Google Shape;61;p13">
            <a:extLst>
              <a:ext uri="{FF2B5EF4-FFF2-40B4-BE49-F238E27FC236}">
                <a16:creationId xmlns:a16="http://schemas.microsoft.com/office/drawing/2014/main" id="{45327609-8962-EE40-99BD-09691292595D}"/>
              </a:ext>
            </a:extLst>
          </p:cNvPr>
          <p:cNvSpPr/>
          <p:nvPr/>
        </p:nvSpPr>
        <p:spPr>
          <a:xfrm>
            <a:off x="2007156" y="2418994"/>
            <a:ext cx="2514600" cy="3629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Google Shape;78;p13">
            <a:extLst>
              <a:ext uri="{FF2B5EF4-FFF2-40B4-BE49-F238E27FC236}">
                <a16:creationId xmlns:a16="http://schemas.microsoft.com/office/drawing/2014/main" id="{9D0DB5FA-B6C2-C146-A817-D51289C5CD76}"/>
              </a:ext>
            </a:extLst>
          </p:cNvPr>
          <p:cNvSpPr/>
          <p:nvPr/>
        </p:nvSpPr>
        <p:spPr>
          <a:xfrm>
            <a:off x="2797251" y="2459692"/>
            <a:ext cx="1645920" cy="704211"/>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83;p13">
            <a:extLst>
              <a:ext uri="{FF2B5EF4-FFF2-40B4-BE49-F238E27FC236}">
                <a16:creationId xmlns:a16="http://schemas.microsoft.com/office/drawing/2014/main" id="{79C733FD-2AF0-1249-8692-8D4421970D84}"/>
              </a:ext>
            </a:extLst>
          </p:cNvPr>
          <p:cNvSpPr txBox="1"/>
          <p:nvPr/>
        </p:nvSpPr>
        <p:spPr>
          <a:xfrm>
            <a:off x="1922705" y="24119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1</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3" name="Google Shape;84;p13">
            <a:extLst>
              <a:ext uri="{FF2B5EF4-FFF2-40B4-BE49-F238E27FC236}">
                <a16:creationId xmlns:a16="http://schemas.microsoft.com/office/drawing/2014/main" id="{49D6C67D-7457-EC45-A83C-44CCFE0E18B4}"/>
              </a:ext>
            </a:extLst>
          </p:cNvPr>
          <p:cNvSpPr txBox="1"/>
          <p:nvPr/>
        </p:nvSpPr>
        <p:spPr>
          <a:xfrm>
            <a:off x="1922705" y="28184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2</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4" name="Google Shape;85;p13">
            <a:extLst>
              <a:ext uri="{FF2B5EF4-FFF2-40B4-BE49-F238E27FC236}">
                <a16:creationId xmlns:a16="http://schemas.microsoft.com/office/drawing/2014/main" id="{ADCF61C1-58B4-204A-8392-FB9D008BB1E0}"/>
              </a:ext>
            </a:extLst>
          </p:cNvPr>
          <p:cNvSpPr txBox="1"/>
          <p:nvPr/>
        </p:nvSpPr>
        <p:spPr>
          <a:xfrm>
            <a:off x="1922705" y="321969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3</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5" name="Google Shape;86;p13">
            <a:extLst>
              <a:ext uri="{FF2B5EF4-FFF2-40B4-BE49-F238E27FC236}">
                <a16:creationId xmlns:a16="http://schemas.microsoft.com/office/drawing/2014/main" id="{0A3051E6-80AE-9D47-8536-D0623AC587CA}"/>
              </a:ext>
            </a:extLst>
          </p:cNvPr>
          <p:cNvSpPr txBox="1"/>
          <p:nvPr/>
        </p:nvSpPr>
        <p:spPr>
          <a:xfrm>
            <a:off x="1922705" y="3623028"/>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4</a:t>
            </a:r>
            <a:endParaRPr kumimoji="0" sz="18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36" name="Google Shape;87;p13">
            <a:extLst>
              <a:ext uri="{FF2B5EF4-FFF2-40B4-BE49-F238E27FC236}">
                <a16:creationId xmlns:a16="http://schemas.microsoft.com/office/drawing/2014/main" id="{142DEA83-29C4-9D49-8723-55FF56FA8814}"/>
              </a:ext>
            </a:extLst>
          </p:cNvPr>
          <p:cNvSpPr txBox="1"/>
          <p:nvPr/>
        </p:nvSpPr>
        <p:spPr>
          <a:xfrm>
            <a:off x="1922705" y="4002703"/>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7" name="Google Shape;88;p13">
            <a:extLst>
              <a:ext uri="{FF2B5EF4-FFF2-40B4-BE49-F238E27FC236}">
                <a16:creationId xmlns:a16="http://schemas.microsoft.com/office/drawing/2014/main" id="{BD118C05-83CE-F24F-A6C2-C158C95F043D}"/>
              </a:ext>
            </a:extLst>
          </p:cNvPr>
          <p:cNvSpPr txBox="1"/>
          <p:nvPr/>
        </p:nvSpPr>
        <p:spPr>
          <a:xfrm>
            <a:off x="1922705" y="4427715"/>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6</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8" name="Google Shape;89;p13">
            <a:extLst>
              <a:ext uri="{FF2B5EF4-FFF2-40B4-BE49-F238E27FC236}">
                <a16:creationId xmlns:a16="http://schemas.microsoft.com/office/drawing/2014/main" id="{054250AC-E2F7-AC42-80EE-A0BBCE538633}"/>
              </a:ext>
            </a:extLst>
          </p:cNvPr>
          <p:cNvSpPr txBox="1"/>
          <p:nvPr/>
        </p:nvSpPr>
        <p:spPr>
          <a:xfrm>
            <a:off x="1922705" y="4830040"/>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7</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39" name="Google Shape;90;p13">
            <a:extLst>
              <a:ext uri="{FF2B5EF4-FFF2-40B4-BE49-F238E27FC236}">
                <a16:creationId xmlns:a16="http://schemas.microsoft.com/office/drawing/2014/main" id="{E884C76D-9FE7-F84C-815B-CADD26D8EB55}"/>
              </a:ext>
            </a:extLst>
          </p:cNvPr>
          <p:cNvSpPr txBox="1"/>
          <p:nvPr/>
        </p:nvSpPr>
        <p:spPr>
          <a:xfrm>
            <a:off x="1922705" y="5232365"/>
            <a:ext cx="866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8</a:t>
            </a:r>
            <a:endParaRPr kumimoji="0" sz="18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cxnSp>
        <p:nvCxnSpPr>
          <p:cNvPr id="140" name="Google Shape;91;p13">
            <a:extLst>
              <a:ext uri="{FF2B5EF4-FFF2-40B4-BE49-F238E27FC236}">
                <a16:creationId xmlns:a16="http://schemas.microsoft.com/office/drawing/2014/main" id="{5E89C6CD-88F3-2846-884D-45A9AA7AC4E7}"/>
              </a:ext>
            </a:extLst>
          </p:cNvPr>
          <p:cNvCxnSpPr>
            <a:cxnSpLocks/>
          </p:cNvCxnSpPr>
          <p:nvPr/>
        </p:nvCxnSpPr>
        <p:spPr>
          <a:xfrm>
            <a:off x="2788909" y="2315067"/>
            <a:ext cx="1732745" cy="8274"/>
          </a:xfrm>
          <a:prstGeom prst="straightConnector1">
            <a:avLst/>
          </a:prstGeom>
          <a:noFill/>
          <a:ln w="19050" cap="flat" cmpd="sng">
            <a:solidFill>
              <a:srgbClr val="595959"/>
            </a:solidFill>
            <a:prstDash val="solid"/>
            <a:round/>
            <a:headEnd type="none" w="med" len="med"/>
            <a:tailEnd type="triangle" w="med" len="med"/>
          </a:ln>
        </p:spPr>
      </p:cxnSp>
      <p:sp>
        <p:nvSpPr>
          <p:cNvPr id="141" name="Google Shape;92;p13">
            <a:extLst>
              <a:ext uri="{FF2B5EF4-FFF2-40B4-BE49-F238E27FC236}">
                <a16:creationId xmlns:a16="http://schemas.microsoft.com/office/drawing/2014/main" id="{3C56F125-C79F-8947-9803-249BF1613396}"/>
              </a:ext>
            </a:extLst>
          </p:cNvPr>
          <p:cNvSpPr txBox="1"/>
          <p:nvPr/>
        </p:nvSpPr>
        <p:spPr>
          <a:xfrm>
            <a:off x="2971955" y="1866942"/>
            <a:ext cx="15621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Time (mins)</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42" name="Google Shape;93;p13">
            <a:extLst>
              <a:ext uri="{FF2B5EF4-FFF2-40B4-BE49-F238E27FC236}">
                <a16:creationId xmlns:a16="http://schemas.microsoft.com/office/drawing/2014/main" id="{0A0E4291-B68C-E543-8993-47AEC3671C7E}"/>
              </a:ext>
            </a:extLst>
          </p:cNvPr>
          <p:cNvSpPr txBox="1"/>
          <p:nvPr/>
        </p:nvSpPr>
        <p:spPr>
          <a:xfrm>
            <a:off x="2344440" y="1884996"/>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00:00</a:t>
            </a:r>
            <a:endParaRPr kumimoji="0" sz="20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143" name="Google Shape;94;p13">
            <a:extLst>
              <a:ext uri="{FF2B5EF4-FFF2-40B4-BE49-F238E27FC236}">
                <a16:creationId xmlns:a16="http://schemas.microsoft.com/office/drawing/2014/main" id="{7820B503-4858-C04B-8B58-0AE1C161F7F0}"/>
              </a:ext>
            </a:extLst>
          </p:cNvPr>
          <p:cNvSpPr txBox="1"/>
          <p:nvPr/>
        </p:nvSpPr>
        <p:spPr>
          <a:xfrm>
            <a:off x="4317314" y="1884996"/>
            <a:ext cx="819600" cy="365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45:00</a:t>
            </a:r>
            <a:endParaRPr kumimoji="0" sz="20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grpSp>
        <p:nvGrpSpPr>
          <p:cNvPr id="147" name="Group 146">
            <a:extLst>
              <a:ext uri="{FF2B5EF4-FFF2-40B4-BE49-F238E27FC236}">
                <a16:creationId xmlns:a16="http://schemas.microsoft.com/office/drawing/2014/main" id="{5905659E-8D17-BF44-9C72-8E4C6FFAF6CE}"/>
              </a:ext>
            </a:extLst>
          </p:cNvPr>
          <p:cNvGrpSpPr/>
          <p:nvPr/>
        </p:nvGrpSpPr>
        <p:grpSpPr>
          <a:xfrm>
            <a:off x="3524489" y="5766210"/>
            <a:ext cx="95722" cy="404258"/>
            <a:chOff x="4434840" y="6316582"/>
            <a:chExt cx="95722" cy="404258"/>
          </a:xfrm>
        </p:grpSpPr>
        <p:sp>
          <p:nvSpPr>
            <p:cNvPr id="148" name="Oval 147">
              <a:extLst>
                <a:ext uri="{FF2B5EF4-FFF2-40B4-BE49-F238E27FC236}">
                  <a16:creationId xmlns:a16="http://schemas.microsoft.com/office/drawing/2014/main" id="{C0D221FD-D45E-B546-88B9-5A118CF24C43}"/>
                </a:ext>
              </a:extLst>
            </p:cNvPr>
            <p:cNvSpPr/>
            <p:nvPr/>
          </p:nvSpPr>
          <p:spPr>
            <a:xfrm>
              <a:off x="4439122" y="631658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57EC1327-1B6A-CA41-8717-FD4726904EC9}"/>
                </a:ext>
              </a:extLst>
            </p:cNvPr>
            <p:cNvSpPr/>
            <p:nvPr/>
          </p:nvSpPr>
          <p:spPr>
            <a:xfrm>
              <a:off x="4434840" y="646480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58FF7B03-A406-C143-92FB-57DFF4AD18F8}"/>
                </a:ext>
              </a:extLst>
            </p:cNvPr>
            <p:cNvSpPr/>
            <p:nvPr/>
          </p:nvSpPr>
          <p:spPr>
            <a:xfrm>
              <a:off x="4434840" y="662940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1" name="Google Shape;78;p13">
            <a:extLst>
              <a:ext uri="{FF2B5EF4-FFF2-40B4-BE49-F238E27FC236}">
                <a16:creationId xmlns:a16="http://schemas.microsoft.com/office/drawing/2014/main" id="{7B9CBB2B-5991-9048-8D6D-83BC69DC21E9}"/>
              </a:ext>
            </a:extLst>
          </p:cNvPr>
          <p:cNvSpPr/>
          <p:nvPr/>
        </p:nvSpPr>
        <p:spPr>
          <a:xfrm>
            <a:off x="2797251" y="3259504"/>
            <a:ext cx="1645920" cy="704211"/>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Google Shape;78;p13">
            <a:extLst>
              <a:ext uri="{FF2B5EF4-FFF2-40B4-BE49-F238E27FC236}">
                <a16:creationId xmlns:a16="http://schemas.microsoft.com/office/drawing/2014/main" id="{A97E5999-E963-9E4E-BBDE-E9036686EBC5}"/>
              </a:ext>
            </a:extLst>
          </p:cNvPr>
          <p:cNvSpPr/>
          <p:nvPr/>
        </p:nvSpPr>
        <p:spPr>
          <a:xfrm>
            <a:off x="2802021" y="4061880"/>
            <a:ext cx="1645920" cy="704211"/>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Google Shape;78;p13">
            <a:extLst>
              <a:ext uri="{FF2B5EF4-FFF2-40B4-BE49-F238E27FC236}">
                <a16:creationId xmlns:a16="http://schemas.microsoft.com/office/drawing/2014/main" id="{AA12137A-D20B-4E4F-8882-6DC1C00A478C}"/>
              </a:ext>
            </a:extLst>
          </p:cNvPr>
          <p:cNvSpPr/>
          <p:nvPr/>
        </p:nvSpPr>
        <p:spPr>
          <a:xfrm>
            <a:off x="2802021" y="4863070"/>
            <a:ext cx="1645920" cy="704211"/>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7E0E90-0D62-8B4E-AFDB-CD073DA80D2E}"/>
              </a:ext>
            </a:extLst>
          </p:cNvPr>
          <p:cNvSpPr txBox="1"/>
          <p:nvPr/>
        </p:nvSpPr>
        <p:spPr>
          <a:xfrm>
            <a:off x="9598426" y="1020770"/>
            <a:ext cx="12635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Linear Scaling</a:t>
            </a:r>
          </a:p>
        </p:txBody>
      </p:sp>
      <p:cxnSp>
        <p:nvCxnSpPr>
          <p:cNvPr id="5" name="Straight Arrow Connector 4">
            <a:extLst>
              <a:ext uri="{FF2B5EF4-FFF2-40B4-BE49-F238E27FC236}">
                <a16:creationId xmlns:a16="http://schemas.microsoft.com/office/drawing/2014/main" id="{771DF61C-37A2-9B4E-A252-7704D35043ED}"/>
              </a:ext>
            </a:extLst>
          </p:cNvPr>
          <p:cNvCxnSpPr>
            <a:cxnSpLocks/>
            <a:stCxn id="3" idx="2"/>
          </p:cNvCxnSpPr>
          <p:nvPr/>
        </p:nvCxnSpPr>
        <p:spPr>
          <a:xfrm>
            <a:off x="10230194" y="1851767"/>
            <a:ext cx="271205" cy="5129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5C5E3D-C231-E940-BD7C-B9F3B02C6396}"/>
              </a:ext>
            </a:extLst>
          </p:cNvPr>
          <p:cNvSpPr txBox="1"/>
          <p:nvPr/>
        </p:nvSpPr>
        <p:spPr>
          <a:xfrm>
            <a:off x="1511074" y="1273127"/>
            <a:ext cx="37202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Exploitation</a:t>
            </a:r>
          </a:p>
        </p:txBody>
      </p:sp>
    </p:spTree>
    <p:extLst>
      <p:ext uri="{BB962C8B-B14F-4D97-AF65-F5344CB8AC3E}">
        <p14:creationId xmlns:p14="http://schemas.microsoft.com/office/powerpoint/2010/main" val="272056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26A2129-A049-1141-AF31-D11F81CBBD75}"/>
              </a:ext>
            </a:extLst>
          </p:cNvPr>
          <p:cNvSpPr txBox="1">
            <a:spLocks/>
          </p:cNvSpPr>
          <p:nvPr/>
        </p:nvSpPr>
        <p:spPr>
          <a:xfrm>
            <a:off x="1393422" y="1578208"/>
            <a:ext cx="3677340" cy="560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Machines</a:t>
            </a:r>
          </a:p>
        </p:txBody>
      </p:sp>
      <p:sp>
        <p:nvSpPr>
          <p:cNvPr id="6" name="Content Placeholder 2">
            <a:extLst>
              <a:ext uri="{FF2B5EF4-FFF2-40B4-BE49-F238E27FC236}">
                <a16:creationId xmlns:a16="http://schemas.microsoft.com/office/drawing/2014/main" id="{079994CB-70F4-3143-807B-9D1C226DDD18}"/>
              </a:ext>
            </a:extLst>
          </p:cNvPr>
          <p:cNvSpPr txBox="1">
            <a:spLocks/>
          </p:cNvSpPr>
          <p:nvPr/>
        </p:nvSpPr>
        <p:spPr>
          <a:xfrm>
            <a:off x="7261166" y="1537855"/>
            <a:ext cx="3923603" cy="600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Money</a:t>
            </a:r>
          </a:p>
        </p:txBody>
      </p:sp>
      <p:sp>
        <p:nvSpPr>
          <p:cNvPr id="7" name="Content Placeholder 2">
            <a:extLst>
              <a:ext uri="{FF2B5EF4-FFF2-40B4-BE49-F238E27FC236}">
                <a16:creationId xmlns:a16="http://schemas.microsoft.com/office/drawing/2014/main" id="{82BB2C06-96DB-DC4C-8ECF-22878A433D5F}"/>
              </a:ext>
            </a:extLst>
          </p:cNvPr>
          <p:cNvSpPr txBox="1">
            <a:spLocks/>
          </p:cNvSpPr>
          <p:nvPr/>
        </p:nvSpPr>
        <p:spPr>
          <a:xfrm>
            <a:off x="1393423" y="620280"/>
            <a:ext cx="3505890" cy="917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Fixed Cluster</a:t>
            </a:r>
          </a:p>
        </p:txBody>
      </p:sp>
      <p:sp>
        <p:nvSpPr>
          <p:cNvPr id="8" name="Content Placeholder 2">
            <a:extLst>
              <a:ext uri="{FF2B5EF4-FFF2-40B4-BE49-F238E27FC236}">
                <a16:creationId xmlns:a16="http://schemas.microsoft.com/office/drawing/2014/main" id="{43317E18-3F2C-D840-A706-6718B4DF3A35}"/>
              </a:ext>
            </a:extLst>
          </p:cNvPr>
          <p:cNvSpPr txBox="1">
            <a:spLocks/>
          </p:cNvSpPr>
          <p:nvPr/>
        </p:nvSpPr>
        <p:spPr>
          <a:xfrm>
            <a:off x="7830240" y="658669"/>
            <a:ext cx="2968337"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cxnSp>
        <p:nvCxnSpPr>
          <p:cNvPr id="28" name="Straight Connector 27">
            <a:extLst>
              <a:ext uri="{FF2B5EF4-FFF2-40B4-BE49-F238E27FC236}">
                <a16:creationId xmlns:a16="http://schemas.microsoft.com/office/drawing/2014/main" id="{713CFD44-D460-1D46-9CB8-077EA9C13616}"/>
              </a:ext>
            </a:extLst>
          </p:cNvPr>
          <p:cNvCxnSpPr>
            <a:cxnSpLocks/>
          </p:cNvCxnSpPr>
          <p:nvPr/>
        </p:nvCxnSpPr>
        <p:spPr>
          <a:xfrm>
            <a:off x="6096000" y="515389"/>
            <a:ext cx="0" cy="5735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37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8;p13">
            <a:extLst>
              <a:ext uri="{FF2B5EF4-FFF2-40B4-BE49-F238E27FC236}">
                <a16:creationId xmlns:a16="http://schemas.microsoft.com/office/drawing/2014/main" id="{F15B80C7-CD79-D04A-9404-7DBED67131A4}"/>
              </a:ext>
            </a:extLst>
          </p:cNvPr>
          <p:cNvSpPr/>
          <p:nvPr/>
        </p:nvSpPr>
        <p:spPr>
          <a:xfrm>
            <a:off x="1606277" y="3103421"/>
            <a:ext cx="1283962" cy="1840764"/>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Google Shape;78;p13">
            <a:extLst>
              <a:ext uri="{FF2B5EF4-FFF2-40B4-BE49-F238E27FC236}">
                <a16:creationId xmlns:a16="http://schemas.microsoft.com/office/drawing/2014/main" id="{1801D0F6-18B7-DB45-87DE-8363A2950CC3}"/>
              </a:ext>
            </a:extLst>
          </p:cNvPr>
          <p:cNvSpPr/>
          <p:nvPr/>
        </p:nvSpPr>
        <p:spPr>
          <a:xfrm rot="5400000">
            <a:off x="2489030" y="3015881"/>
            <a:ext cx="647145" cy="227933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Google Shape;78;p13">
            <a:extLst>
              <a:ext uri="{FF2B5EF4-FFF2-40B4-BE49-F238E27FC236}">
                <a16:creationId xmlns:a16="http://schemas.microsoft.com/office/drawing/2014/main" id="{6CC31A94-3F0E-8642-B927-5BF325A492A1}"/>
              </a:ext>
            </a:extLst>
          </p:cNvPr>
          <p:cNvSpPr/>
          <p:nvPr/>
        </p:nvSpPr>
        <p:spPr>
          <a:xfrm>
            <a:off x="1606335" y="3103420"/>
            <a:ext cx="2583688" cy="80516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4744E5F-D464-1644-A484-387034993A04}"/>
              </a:ext>
            </a:extLst>
          </p:cNvPr>
          <p:cNvSpPr txBox="1"/>
          <p:nvPr/>
        </p:nvSpPr>
        <p:spPr>
          <a:xfrm>
            <a:off x="2043980" y="3313709"/>
            <a:ext cx="16331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GPU-mins</a:t>
            </a:r>
          </a:p>
        </p:txBody>
      </p:sp>
      <p:sp>
        <p:nvSpPr>
          <p:cNvPr id="5" name="Content Placeholder 2">
            <a:extLst>
              <a:ext uri="{FF2B5EF4-FFF2-40B4-BE49-F238E27FC236}">
                <a16:creationId xmlns:a16="http://schemas.microsoft.com/office/drawing/2014/main" id="{A26A2129-A049-1141-AF31-D11F81CBBD75}"/>
              </a:ext>
            </a:extLst>
          </p:cNvPr>
          <p:cNvSpPr txBox="1">
            <a:spLocks/>
          </p:cNvSpPr>
          <p:nvPr/>
        </p:nvSpPr>
        <p:spPr>
          <a:xfrm>
            <a:off x="1393422" y="1578208"/>
            <a:ext cx="3677340" cy="560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Machines</a:t>
            </a:r>
          </a:p>
        </p:txBody>
      </p:sp>
      <p:sp>
        <p:nvSpPr>
          <p:cNvPr id="6" name="Content Placeholder 2">
            <a:extLst>
              <a:ext uri="{FF2B5EF4-FFF2-40B4-BE49-F238E27FC236}">
                <a16:creationId xmlns:a16="http://schemas.microsoft.com/office/drawing/2014/main" id="{079994CB-70F4-3143-807B-9D1C226DDD18}"/>
              </a:ext>
            </a:extLst>
          </p:cNvPr>
          <p:cNvSpPr txBox="1">
            <a:spLocks/>
          </p:cNvSpPr>
          <p:nvPr/>
        </p:nvSpPr>
        <p:spPr>
          <a:xfrm>
            <a:off x="7261166" y="1537855"/>
            <a:ext cx="3923603" cy="600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Money</a:t>
            </a:r>
          </a:p>
        </p:txBody>
      </p:sp>
      <p:sp>
        <p:nvSpPr>
          <p:cNvPr id="7" name="Content Placeholder 2">
            <a:extLst>
              <a:ext uri="{FF2B5EF4-FFF2-40B4-BE49-F238E27FC236}">
                <a16:creationId xmlns:a16="http://schemas.microsoft.com/office/drawing/2014/main" id="{82BB2C06-96DB-DC4C-8ECF-22878A433D5F}"/>
              </a:ext>
            </a:extLst>
          </p:cNvPr>
          <p:cNvSpPr txBox="1">
            <a:spLocks/>
          </p:cNvSpPr>
          <p:nvPr/>
        </p:nvSpPr>
        <p:spPr>
          <a:xfrm>
            <a:off x="1393423" y="620280"/>
            <a:ext cx="3505890" cy="917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Fixed Cluster</a:t>
            </a:r>
          </a:p>
        </p:txBody>
      </p:sp>
      <p:sp>
        <p:nvSpPr>
          <p:cNvPr id="8" name="Content Placeholder 2">
            <a:extLst>
              <a:ext uri="{FF2B5EF4-FFF2-40B4-BE49-F238E27FC236}">
                <a16:creationId xmlns:a16="http://schemas.microsoft.com/office/drawing/2014/main" id="{43317E18-3F2C-D840-A706-6718B4DF3A35}"/>
              </a:ext>
            </a:extLst>
          </p:cNvPr>
          <p:cNvSpPr txBox="1">
            <a:spLocks/>
          </p:cNvSpPr>
          <p:nvPr/>
        </p:nvSpPr>
        <p:spPr>
          <a:xfrm>
            <a:off x="7830240" y="658669"/>
            <a:ext cx="2968337"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cxnSp>
        <p:nvCxnSpPr>
          <p:cNvPr id="18" name="Straight Connector 17">
            <a:extLst>
              <a:ext uri="{FF2B5EF4-FFF2-40B4-BE49-F238E27FC236}">
                <a16:creationId xmlns:a16="http://schemas.microsoft.com/office/drawing/2014/main" id="{6559D538-20A9-FA42-9957-837D77333B6D}"/>
              </a:ext>
            </a:extLst>
          </p:cNvPr>
          <p:cNvCxnSpPr>
            <a:cxnSpLocks/>
          </p:cNvCxnSpPr>
          <p:nvPr/>
        </p:nvCxnSpPr>
        <p:spPr>
          <a:xfrm>
            <a:off x="6096000" y="515389"/>
            <a:ext cx="0" cy="5735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16A25D-F3D0-8F4D-8A3A-77BA646EB2CD}"/>
              </a:ext>
            </a:extLst>
          </p:cNvPr>
          <p:cNvCxnSpPr>
            <a:cxnSpLocks/>
          </p:cNvCxnSpPr>
          <p:nvPr/>
        </p:nvCxnSpPr>
        <p:spPr>
          <a:xfrm>
            <a:off x="1512917" y="5335786"/>
            <a:ext cx="34679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97081A-52D7-934C-844B-29BB65126255}"/>
              </a:ext>
            </a:extLst>
          </p:cNvPr>
          <p:cNvSpPr txBox="1"/>
          <p:nvPr/>
        </p:nvSpPr>
        <p:spPr>
          <a:xfrm>
            <a:off x="3965652" y="5335786"/>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
        <p:nvSpPr>
          <p:cNvPr id="20" name="TextBox 19">
            <a:extLst>
              <a:ext uri="{FF2B5EF4-FFF2-40B4-BE49-F238E27FC236}">
                <a16:creationId xmlns:a16="http://schemas.microsoft.com/office/drawing/2014/main" id="{36E053EA-606F-5142-BFF5-F11930C38C31}"/>
              </a:ext>
            </a:extLst>
          </p:cNvPr>
          <p:cNvSpPr txBox="1"/>
          <p:nvPr/>
        </p:nvSpPr>
        <p:spPr>
          <a:xfrm>
            <a:off x="1203941" y="5335786"/>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start</a:t>
            </a:r>
          </a:p>
        </p:txBody>
      </p:sp>
      <p:sp>
        <p:nvSpPr>
          <p:cNvPr id="21" name="TextBox 20">
            <a:extLst>
              <a:ext uri="{FF2B5EF4-FFF2-40B4-BE49-F238E27FC236}">
                <a16:creationId xmlns:a16="http://schemas.microsoft.com/office/drawing/2014/main" id="{A3989765-6CB7-DB4F-B220-A508867859BF}"/>
              </a:ext>
            </a:extLst>
          </p:cNvPr>
          <p:cNvSpPr txBox="1"/>
          <p:nvPr/>
        </p:nvSpPr>
        <p:spPr>
          <a:xfrm>
            <a:off x="2508290" y="5279792"/>
            <a:ext cx="12839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23" name="Google Shape;78;p13">
            <a:extLst>
              <a:ext uri="{FF2B5EF4-FFF2-40B4-BE49-F238E27FC236}">
                <a16:creationId xmlns:a16="http://schemas.microsoft.com/office/drawing/2014/main" id="{8AB30808-BCCA-9F43-B452-7C39A1E6C78C}"/>
              </a:ext>
            </a:extLst>
          </p:cNvPr>
          <p:cNvSpPr/>
          <p:nvPr/>
        </p:nvSpPr>
        <p:spPr>
          <a:xfrm>
            <a:off x="1525517" y="2926088"/>
            <a:ext cx="3373796" cy="219733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GPU-mins</a:t>
            </a:r>
            <a:endParaRPr kumimoji="0"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878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26A2129-A049-1141-AF31-D11F81CBBD75}"/>
              </a:ext>
            </a:extLst>
          </p:cNvPr>
          <p:cNvSpPr txBox="1">
            <a:spLocks/>
          </p:cNvSpPr>
          <p:nvPr/>
        </p:nvSpPr>
        <p:spPr>
          <a:xfrm>
            <a:off x="1393422" y="1578208"/>
            <a:ext cx="3677340" cy="560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Machines</a:t>
            </a:r>
          </a:p>
        </p:txBody>
      </p:sp>
      <p:sp>
        <p:nvSpPr>
          <p:cNvPr id="6" name="Content Placeholder 2">
            <a:extLst>
              <a:ext uri="{FF2B5EF4-FFF2-40B4-BE49-F238E27FC236}">
                <a16:creationId xmlns:a16="http://schemas.microsoft.com/office/drawing/2014/main" id="{079994CB-70F4-3143-807B-9D1C226DDD18}"/>
              </a:ext>
            </a:extLst>
          </p:cNvPr>
          <p:cNvSpPr txBox="1">
            <a:spLocks/>
          </p:cNvSpPr>
          <p:nvPr/>
        </p:nvSpPr>
        <p:spPr>
          <a:xfrm>
            <a:off x="7261166" y="1537855"/>
            <a:ext cx="3923603" cy="600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Resources = Money</a:t>
            </a:r>
          </a:p>
        </p:txBody>
      </p:sp>
      <p:sp>
        <p:nvSpPr>
          <p:cNvPr id="7" name="Content Placeholder 2">
            <a:extLst>
              <a:ext uri="{FF2B5EF4-FFF2-40B4-BE49-F238E27FC236}">
                <a16:creationId xmlns:a16="http://schemas.microsoft.com/office/drawing/2014/main" id="{82BB2C06-96DB-DC4C-8ECF-22878A433D5F}"/>
              </a:ext>
            </a:extLst>
          </p:cNvPr>
          <p:cNvSpPr txBox="1">
            <a:spLocks/>
          </p:cNvSpPr>
          <p:nvPr/>
        </p:nvSpPr>
        <p:spPr>
          <a:xfrm>
            <a:off x="1393423" y="620280"/>
            <a:ext cx="3505890" cy="917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Fixed Cluster</a:t>
            </a:r>
          </a:p>
        </p:txBody>
      </p:sp>
      <p:sp>
        <p:nvSpPr>
          <p:cNvPr id="8" name="Content Placeholder 2">
            <a:extLst>
              <a:ext uri="{FF2B5EF4-FFF2-40B4-BE49-F238E27FC236}">
                <a16:creationId xmlns:a16="http://schemas.microsoft.com/office/drawing/2014/main" id="{43317E18-3F2C-D840-A706-6718B4DF3A35}"/>
              </a:ext>
            </a:extLst>
          </p:cNvPr>
          <p:cNvSpPr txBox="1">
            <a:spLocks/>
          </p:cNvSpPr>
          <p:nvPr/>
        </p:nvSpPr>
        <p:spPr>
          <a:xfrm>
            <a:off x="7830240" y="658669"/>
            <a:ext cx="2968337"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cxnSp>
        <p:nvCxnSpPr>
          <p:cNvPr id="18" name="Straight Connector 17">
            <a:extLst>
              <a:ext uri="{FF2B5EF4-FFF2-40B4-BE49-F238E27FC236}">
                <a16:creationId xmlns:a16="http://schemas.microsoft.com/office/drawing/2014/main" id="{6559D538-20A9-FA42-9957-837D77333B6D}"/>
              </a:ext>
            </a:extLst>
          </p:cNvPr>
          <p:cNvCxnSpPr>
            <a:cxnSpLocks/>
          </p:cNvCxnSpPr>
          <p:nvPr/>
        </p:nvCxnSpPr>
        <p:spPr>
          <a:xfrm>
            <a:off x="6096000" y="515389"/>
            <a:ext cx="0" cy="5735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16A25D-F3D0-8F4D-8A3A-77BA646EB2CD}"/>
              </a:ext>
            </a:extLst>
          </p:cNvPr>
          <p:cNvCxnSpPr>
            <a:cxnSpLocks/>
          </p:cNvCxnSpPr>
          <p:nvPr/>
        </p:nvCxnSpPr>
        <p:spPr>
          <a:xfrm>
            <a:off x="1512917" y="5335786"/>
            <a:ext cx="34679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97081A-52D7-934C-844B-29BB65126255}"/>
              </a:ext>
            </a:extLst>
          </p:cNvPr>
          <p:cNvSpPr txBox="1"/>
          <p:nvPr/>
        </p:nvSpPr>
        <p:spPr>
          <a:xfrm>
            <a:off x="3965652" y="5335786"/>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
        <p:nvSpPr>
          <p:cNvPr id="20" name="TextBox 19">
            <a:extLst>
              <a:ext uri="{FF2B5EF4-FFF2-40B4-BE49-F238E27FC236}">
                <a16:creationId xmlns:a16="http://schemas.microsoft.com/office/drawing/2014/main" id="{36E053EA-606F-5142-BFF5-F11930C38C31}"/>
              </a:ext>
            </a:extLst>
          </p:cNvPr>
          <p:cNvSpPr txBox="1"/>
          <p:nvPr/>
        </p:nvSpPr>
        <p:spPr>
          <a:xfrm>
            <a:off x="1203941" y="5335786"/>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start</a:t>
            </a:r>
          </a:p>
        </p:txBody>
      </p:sp>
      <p:sp>
        <p:nvSpPr>
          <p:cNvPr id="21" name="TextBox 20">
            <a:extLst>
              <a:ext uri="{FF2B5EF4-FFF2-40B4-BE49-F238E27FC236}">
                <a16:creationId xmlns:a16="http://schemas.microsoft.com/office/drawing/2014/main" id="{A3989765-6CB7-DB4F-B220-A508867859BF}"/>
              </a:ext>
            </a:extLst>
          </p:cNvPr>
          <p:cNvSpPr txBox="1"/>
          <p:nvPr/>
        </p:nvSpPr>
        <p:spPr>
          <a:xfrm>
            <a:off x="2508290" y="5279792"/>
            <a:ext cx="12839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23" name="Google Shape;78;p13">
            <a:extLst>
              <a:ext uri="{FF2B5EF4-FFF2-40B4-BE49-F238E27FC236}">
                <a16:creationId xmlns:a16="http://schemas.microsoft.com/office/drawing/2014/main" id="{8AB30808-BCCA-9F43-B452-7C39A1E6C78C}"/>
              </a:ext>
            </a:extLst>
          </p:cNvPr>
          <p:cNvSpPr/>
          <p:nvPr/>
        </p:nvSpPr>
        <p:spPr>
          <a:xfrm>
            <a:off x="1525517" y="2926088"/>
            <a:ext cx="3373796" cy="219733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GPU-mins</a:t>
            </a:r>
            <a:endParaRPr kumimoji="0"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9E13E0F6-6EDF-944E-A8D4-F23BABC1A50C}"/>
              </a:ext>
            </a:extLst>
          </p:cNvPr>
          <p:cNvCxnSpPr>
            <a:cxnSpLocks/>
          </p:cNvCxnSpPr>
          <p:nvPr/>
        </p:nvCxnSpPr>
        <p:spPr>
          <a:xfrm>
            <a:off x="7389522" y="6103042"/>
            <a:ext cx="34679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11B39C-7FEF-6740-B064-95ADFB2E9583}"/>
              </a:ext>
            </a:extLst>
          </p:cNvPr>
          <p:cNvSpPr txBox="1"/>
          <p:nvPr/>
        </p:nvSpPr>
        <p:spPr>
          <a:xfrm>
            <a:off x="9842257" y="6103042"/>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deadline</a:t>
            </a:r>
          </a:p>
        </p:txBody>
      </p:sp>
      <p:sp>
        <p:nvSpPr>
          <p:cNvPr id="14" name="TextBox 13">
            <a:extLst>
              <a:ext uri="{FF2B5EF4-FFF2-40B4-BE49-F238E27FC236}">
                <a16:creationId xmlns:a16="http://schemas.microsoft.com/office/drawing/2014/main" id="{334E822B-E589-DA4C-B24E-6C6C8002480A}"/>
              </a:ext>
            </a:extLst>
          </p:cNvPr>
          <p:cNvSpPr txBox="1"/>
          <p:nvPr/>
        </p:nvSpPr>
        <p:spPr>
          <a:xfrm>
            <a:off x="7080546" y="6103042"/>
            <a:ext cx="12839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start</a:t>
            </a:r>
          </a:p>
        </p:txBody>
      </p:sp>
      <p:sp>
        <p:nvSpPr>
          <p:cNvPr id="15" name="TextBox 14">
            <a:extLst>
              <a:ext uri="{FF2B5EF4-FFF2-40B4-BE49-F238E27FC236}">
                <a16:creationId xmlns:a16="http://schemas.microsoft.com/office/drawing/2014/main" id="{4E30688B-CCF5-F44B-B0DD-F53B4B2EEC3F}"/>
              </a:ext>
            </a:extLst>
          </p:cNvPr>
          <p:cNvSpPr txBox="1"/>
          <p:nvPr/>
        </p:nvSpPr>
        <p:spPr>
          <a:xfrm>
            <a:off x="8384895" y="6047048"/>
            <a:ext cx="12839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6" name="Google Shape;78;p13">
            <a:extLst>
              <a:ext uri="{FF2B5EF4-FFF2-40B4-BE49-F238E27FC236}">
                <a16:creationId xmlns:a16="http://schemas.microsoft.com/office/drawing/2014/main" id="{C459F5F8-FD1F-844F-A6EE-06580BBB5993}"/>
              </a:ext>
            </a:extLst>
          </p:cNvPr>
          <p:cNvSpPr/>
          <p:nvPr/>
        </p:nvSpPr>
        <p:spPr>
          <a:xfrm>
            <a:off x="7395785" y="2374396"/>
            <a:ext cx="1283962" cy="3479653"/>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Google Shape;78;p13">
            <a:extLst>
              <a:ext uri="{FF2B5EF4-FFF2-40B4-BE49-F238E27FC236}">
                <a16:creationId xmlns:a16="http://schemas.microsoft.com/office/drawing/2014/main" id="{A3148DFD-F567-E54E-B569-C393C0189B0D}"/>
              </a:ext>
            </a:extLst>
          </p:cNvPr>
          <p:cNvSpPr/>
          <p:nvPr/>
        </p:nvSpPr>
        <p:spPr>
          <a:xfrm rot="5400000">
            <a:off x="8278538" y="2286857"/>
            <a:ext cx="647145" cy="227933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Google Shape;78;p13">
            <a:extLst>
              <a:ext uri="{FF2B5EF4-FFF2-40B4-BE49-F238E27FC236}">
                <a16:creationId xmlns:a16="http://schemas.microsoft.com/office/drawing/2014/main" id="{028FB9E1-D07A-D04A-B673-594652030F3A}"/>
              </a:ext>
            </a:extLst>
          </p:cNvPr>
          <p:cNvSpPr/>
          <p:nvPr/>
        </p:nvSpPr>
        <p:spPr>
          <a:xfrm>
            <a:off x="7395842" y="2374396"/>
            <a:ext cx="3350185" cy="805162"/>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FCB83EF-7D81-2543-8958-E69A81D9137B}"/>
              </a:ext>
            </a:extLst>
          </p:cNvPr>
          <p:cNvSpPr txBox="1"/>
          <p:nvPr/>
        </p:nvSpPr>
        <p:spPr>
          <a:xfrm>
            <a:off x="7833488" y="2584685"/>
            <a:ext cx="16331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GPU-mins</a:t>
            </a:r>
          </a:p>
        </p:txBody>
      </p:sp>
      <p:sp>
        <p:nvSpPr>
          <p:cNvPr id="2" name="TextBox 1">
            <a:extLst>
              <a:ext uri="{FF2B5EF4-FFF2-40B4-BE49-F238E27FC236}">
                <a16:creationId xmlns:a16="http://schemas.microsoft.com/office/drawing/2014/main" id="{6F997F33-626C-3240-AECF-336D0C2B8A65}"/>
              </a:ext>
            </a:extLst>
          </p:cNvPr>
          <p:cNvSpPr txBox="1"/>
          <p:nvPr/>
        </p:nvSpPr>
        <p:spPr>
          <a:xfrm rot="16200000">
            <a:off x="5364726" y="3936925"/>
            <a:ext cx="3431645" cy="461665"/>
          </a:xfrm>
          <a:prstGeom prst="rect">
            <a:avLst/>
          </a:prstGeom>
          <a:noFill/>
        </p:spPr>
        <p:txBody>
          <a:bodyPr wrap="none" rtlCol="0">
            <a:spAutoFit/>
          </a:bodyPr>
          <a:lstStyle/>
          <a:p>
            <a:r>
              <a:rPr lang="en-US" sz="2400" dirty="0"/>
              <a:t>More parallel </a:t>
            </a:r>
            <a:r>
              <a:rPr lang="en-US" sz="2400" b="1" dirty="0"/>
              <a:t>exploration</a:t>
            </a:r>
          </a:p>
        </p:txBody>
      </p:sp>
      <p:sp>
        <p:nvSpPr>
          <p:cNvPr id="26" name="TextBox 25">
            <a:extLst>
              <a:ext uri="{FF2B5EF4-FFF2-40B4-BE49-F238E27FC236}">
                <a16:creationId xmlns:a16="http://schemas.microsoft.com/office/drawing/2014/main" id="{98DD0F02-0BC2-F04C-9E04-CDF2FBF731A0}"/>
              </a:ext>
            </a:extLst>
          </p:cNvPr>
          <p:cNvSpPr txBox="1"/>
          <p:nvPr/>
        </p:nvSpPr>
        <p:spPr>
          <a:xfrm>
            <a:off x="9842257" y="3179558"/>
            <a:ext cx="1724062" cy="830997"/>
          </a:xfrm>
          <a:prstGeom prst="rect">
            <a:avLst/>
          </a:prstGeom>
          <a:noFill/>
        </p:spPr>
        <p:txBody>
          <a:bodyPr wrap="none" rtlCol="0">
            <a:spAutoFit/>
          </a:bodyPr>
          <a:lstStyle/>
          <a:p>
            <a:r>
              <a:rPr lang="en-US" sz="2400" b="1" dirty="0"/>
              <a:t>Less</a:t>
            </a:r>
            <a:r>
              <a:rPr lang="en-US" sz="2400" dirty="0"/>
              <a:t> Parallel</a:t>
            </a:r>
          </a:p>
          <a:p>
            <a:r>
              <a:rPr lang="en-US" sz="2400" b="1" dirty="0"/>
              <a:t>Exploitation</a:t>
            </a:r>
          </a:p>
        </p:txBody>
      </p:sp>
    </p:spTree>
    <p:extLst>
      <p:ext uri="{BB962C8B-B14F-4D97-AF65-F5344CB8AC3E}">
        <p14:creationId xmlns:p14="http://schemas.microsoft.com/office/powerpoint/2010/main" val="355209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18129" y="1850241"/>
            <a:ext cx="2156379"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1992484"/>
          </a:xfrm>
          <a:prstGeom prst="roundRect">
            <a:avLst>
              <a:gd name="adj" fmla="val 8605"/>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5621658" y="3472393"/>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Calibri Light" panose="020F0302020204030204" pitchFamily="34" charset="0"/>
            </a:endParaRPr>
          </a:p>
        </p:txBody>
      </p:sp>
      <p:sp>
        <p:nvSpPr>
          <p:cNvPr id="55" name="Google Shape;92;p13">
            <a:extLst>
              <a:ext uri="{FF2B5EF4-FFF2-40B4-BE49-F238E27FC236}">
                <a16:creationId xmlns:a16="http://schemas.microsoft.com/office/drawing/2014/main" id="{9C5AB428-3D3C-DE4F-B139-C55D8D61149C}"/>
              </a:ext>
            </a:extLst>
          </p:cNvPr>
          <p:cNvSpPr txBox="1"/>
          <p:nvPr/>
        </p:nvSpPr>
        <p:spPr>
          <a:xfrm>
            <a:off x="10440785" y="6174971"/>
            <a:ext cx="175121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err="1">
                <a:ln>
                  <a:noFill/>
                </a:ln>
                <a:solidFill>
                  <a:prstClr val="black"/>
                </a:solidFill>
                <a:effectLst/>
                <a:uLnTx/>
                <a:uFillTx/>
                <a:latin typeface="Calibri" panose="020F0502020204030204"/>
                <a:ea typeface="Garamond"/>
                <a:cs typeface="Garamond"/>
                <a:sym typeface="Garamond"/>
              </a:rPr>
              <a:t>Liaw</a:t>
            </a: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 et al.</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Tree>
    <p:extLst>
      <p:ext uri="{BB962C8B-B14F-4D97-AF65-F5344CB8AC3E}">
        <p14:creationId xmlns:p14="http://schemas.microsoft.com/office/powerpoint/2010/main" val="3617876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18129" y="1850241"/>
            <a:ext cx="2156379"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1992484"/>
          </a:xfrm>
          <a:prstGeom prst="roundRect">
            <a:avLst>
              <a:gd name="adj" fmla="val 8605"/>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4542664" y="4024307"/>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3" name="Google Shape;57;p13">
            <a:extLst>
              <a:ext uri="{FF2B5EF4-FFF2-40B4-BE49-F238E27FC236}">
                <a16:creationId xmlns:a16="http://schemas.microsoft.com/office/drawing/2014/main" id="{7398A8B6-AE1B-EE4C-91D7-82324079CE81}"/>
              </a:ext>
            </a:extLst>
          </p:cNvPr>
          <p:cNvSpPr/>
          <p:nvPr/>
        </p:nvSpPr>
        <p:spPr>
          <a:xfrm>
            <a:off x="3521586" y="396332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87;p13">
            <a:extLst>
              <a:ext uri="{FF2B5EF4-FFF2-40B4-BE49-F238E27FC236}">
                <a16:creationId xmlns:a16="http://schemas.microsoft.com/office/drawing/2014/main" id="{47BCF9A6-D292-C142-A40B-8F591A68494C}"/>
              </a:ext>
            </a:extLst>
          </p:cNvPr>
          <p:cNvSpPr txBox="1"/>
          <p:nvPr/>
        </p:nvSpPr>
        <p:spPr>
          <a:xfrm>
            <a:off x="3407661" y="393281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Tree>
    <p:extLst>
      <p:ext uri="{BB962C8B-B14F-4D97-AF65-F5344CB8AC3E}">
        <p14:creationId xmlns:p14="http://schemas.microsoft.com/office/powerpoint/2010/main" val="82016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18129" y="1850241"/>
            <a:ext cx="2156379"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2000409"/>
          </a:xfrm>
          <a:prstGeom prst="roundRect">
            <a:avLst>
              <a:gd name="adj" fmla="val 8605"/>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4542664" y="4024307"/>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3" name="Google Shape;57;p13">
            <a:extLst>
              <a:ext uri="{FF2B5EF4-FFF2-40B4-BE49-F238E27FC236}">
                <a16:creationId xmlns:a16="http://schemas.microsoft.com/office/drawing/2014/main" id="{7398A8B6-AE1B-EE4C-91D7-82324079CE81}"/>
              </a:ext>
            </a:extLst>
          </p:cNvPr>
          <p:cNvSpPr/>
          <p:nvPr/>
        </p:nvSpPr>
        <p:spPr>
          <a:xfrm>
            <a:off x="3521586" y="396332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87;p13">
            <a:extLst>
              <a:ext uri="{FF2B5EF4-FFF2-40B4-BE49-F238E27FC236}">
                <a16:creationId xmlns:a16="http://schemas.microsoft.com/office/drawing/2014/main" id="{47BCF9A6-D292-C142-A40B-8F591A68494C}"/>
              </a:ext>
            </a:extLst>
          </p:cNvPr>
          <p:cNvSpPr txBox="1"/>
          <p:nvPr/>
        </p:nvSpPr>
        <p:spPr>
          <a:xfrm>
            <a:off x="3407661" y="393281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23" name="Google Shape;80;p13">
            <a:extLst>
              <a:ext uri="{FF2B5EF4-FFF2-40B4-BE49-F238E27FC236}">
                <a16:creationId xmlns:a16="http://schemas.microsoft.com/office/drawing/2014/main" id="{A3AD3A3C-27A8-EA46-9D5B-11C3B5826093}"/>
              </a:ext>
            </a:extLst>
          </p:cNvPr>
          <p:cNvSpPr/>
          <p:nvPr/>
        </p:nvSpPr>
        <p:spPr>
          <a:xfrm>
            <a:off x="6700972" y="3472392"/>
            <a:ext cx="1114043" cy="370333"/>
          </a:xfrm>
          <a:prstGeom prst="roundRect">
            <a:avLst>
              <a:gd name="adj" fmla="val 8605"/>
            </a:avLst>
          </a:prstGeom>
          <a:pattFill prst="wdDnDiag">
            <a:fgClr>
              <a:schemeClr val="bg2">
                <a:lumMod val="25000"/>
              </a:schemeClr>
            </a:fgClr>
            <a:bgClr>
              <a:srgbClr val="FFE599"/>
            </a:bgClr>
          </a:patt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Tree>
    <p:extLst>
      <p:ext uri="{BB962C8B-B14F-4D97-AF65-F5344CB8AC3E}">
        <p14:creationId xmlns:p14="http://schemas.microsoft.com/office/powerpoint/2010/main" val="86044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18129" y="1850241"/>
            <a:ext cx="2156379"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1465663"/>
          </a:xfrm>
          <a:prstGeom prst="roundRect">
            <a:avLst>
              <a:gd name="adj" fmla="val 8605"/>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4542664" y="4024307"/>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3" name="Google Shape;57;p13">
            <a:extLst>
              <a:ext uri="{FF2B5EF4-FFF2-40B4-BE49-F238E27FC236}">
                <a16:creationId xmlns:a16="http://schemas.microsoft.com/office/drawing/2014/main" id="{7398A8B6-AE1B-EE4C-91D7-82324079CE81}"/>
              </a:ext>
            </a:extLst>
          </p:cNvPr>
          <p:cNvSpPr/>
          <p:nvPr/>
        </p:nvSpPr>
        <p:spPr>
          <a:xfrm>
            <a:off x="3521586" y="396332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87;p13">
            <a:extLst>
              <a:ext uri="{FF2B5EF4-FFF2-40B4-BE49-F238E27FC236}">
                <a16:creationId xmlns:a16="http://schemas.microsoft.com/office/drawing/2014/main" id="{47BCF9A6-D292-C142-A40B-8F591A68494C}"/>
              </a:ext>
            </a:extLst>
          </p:cNvPr>
          <p:cNvSpPr txBox="1"/>
          <p:nvPr/>
        </p:nvSpPr>
        <p:spPr>
          <a:xfrm>
            <a:off x="3407661" y="393281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25" name="Google Shape;71;p13">
            <a:extLst>
              <a:ext uri="{FF2B5EF4-FFF2-40B4-BE49-F238E27FC236}">
                <a16:creationId xmlns:a16="http://schemas.microsoft.com/office/drawing/2014/main" id="{22D21593-1973-4948-81E1-0ACC320E28CA}"/>
              </a:ext>
            </a:extLst>
          </p:cNvPr>
          <p:cNvSpPr/>
          <p:nvPr/>
        </p:nvSpPr>
        <p:spPr>
          <a:xfrm>
            <a:off x="4542664" y="4576218"/>
            <a:ext cx="1017410" cy="370333"/>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26" name="Google Shape;57;p13">
            <a:extLst>
              <a:ext uri="{FF2B5EF4-FFF2-40B4-BE49-F238E27FC236}">
                <a16:creationId xmlns:a16="http://schemas.microsoft.com/office/drawing/2014/main" id="{34581C08-FAE8-E144-AAD3-F306B3C98A1F}"/>
              </a:ext>
            </a:extLst>
          </p:cNvPr>
          <p:cNvSpPr/>
          <p:nvPr/>
        </p:nvSpPr>
        <p:spPr>
          <a:xfrm>
            <a:off x="3521586" y="451523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87;p13">
            <a:extLst>
              <a:ext uri="{FF2B5EF4-FFF2-40B4-BE49-F238E27FC236}">
                <a16:creationId xmlns:a16="http://schemas.microsoft.com/office/drawing/2014/main" id="{CE2C7628-C337-9F43-A42D-0D4AAF7FF50D}"/>
              </a:ext>
            </a:extLst>
          </p:cNvPr>
          <p:cNvSpPr txBox="1"/>
          <p:nvPr/>
        </p:nvSpPr>
        <p:spPr>
          <a:xfrm>
            <a:off x="3407661" y="448472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6</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Tree>
    <p:extLst>
      <p:ext uri="{BB962C8B-B14F-4D97-AF65-F5344CB8AC3E}">
        <p14:creationId xmlns:p14="http://schemas.microsoft.com/office/powerpoint/2010/main" val="225418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44770" y="4576742"/>
            <a:ext cx="1014984"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1465663"/>
          </a:xfrm>
          <a:prstGeom prst="roundRect">
            <a:avLst>
              <a:gd name="adj" fmla="val 8605"/>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4542664" y="4024307"/>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3" name="Google Shape;57;p13">
            <a:extLst>
              <a:ext uri="{FF2B5EF4-FFF2-40B4-BE49-F238E27FC236}">
                <a16:creationId xmlns:a16="http://schemas.microsoft.com/office/drawing/2014/main" id="{7398A8B6-AE1B-EE4C-91D7-82324079CE81}"/>
              </a:ext>
            </a:extLst>
          </p:cNvPr>
          <p:cNvSpPr/>
          <p:nvPr/>
        </p:nvSpPr>
        <p:spPr>
          <a:xfrm>
            <a:off x="3521586" y="396332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87;p13">
            <a:extLst>
              <a:ext uri="{FF2B5EF4-FFF2-40B4-BE49-F238E27FC236}">
                <a16:creationId xmlns:a16="http://schemas.microsoft.com/office/drawing/2014/main" id="{47BCF9A6-D292-C142-A40B-8F591A68494C}"/>
              </a:ext>
            </a:extLst>
          </p:cNvPr>
          <p:cNvSpPr txBox="1"/>
          <p:nvPr/>
        </p:nvSpPr>
        <p:spPr>
          <a:xfrm>
            <a:off x="3407661" y="393281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25" name="Google Shape;71;p13">
            <a:extLst>
              <a:ext uri="{FF2B5EF4-FFF2-40B4-BE49-F238E27FC236}">
                <a16:creationId xmlns:a16="http://schemas.microsoft.com/office/drawing/2014/main" id="{22D21593-1973-4948-81E1-0ACC320E28CA}"/>
              </a:ext>
            </a:extLst>
          </p:cNvPr>
          <p:cNvSpPr/>
          <p:nvPr/>
        </p:nvSpPr>
        <p:spPr>
          <a:xfrm>
            <a:off x="4542344" y="1849496"/>
            <a:ext cx="2157984" cy="370333"/>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26" name="Google Shape;57;p13">
            <a:extLst>
              <a:ext uri="{FF2B5EF4-FFF2-40B4-BE49-F238E27FC236}">
                <a16:creationId xmlns:a16="http://schemas.microsoft.com/office/drawing/2014/main" id="{34581C08-FAE8-E144-AAD3-F306B3C98A1F}"/>
              </a:ext>
            </a:extLst>
          </p:cNvPr>
          <p:cNvSpPr/>
          <p:nvPr/>
        </p:nvSpPr>
        <p:spPr>
          <a:xfrm>
            <a:off x="3521586" y="451523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87;p13">
            <a:extLst>
              <a:ext uri="{FF2B5EF4-FFF2-40B4-BE49-F238E27FC236}">
                <a16:creationId xmlns:a16="http://schemas.microsoft.com/office/drawing/2014/main" id="{CE2C7628-C337-9F43-A42D-0D4AAF7FF50D}"/>
              </a:ext>
            </a:extLst>
          </p:cNvPr>
          <p:cNvSpPr txBox="1"/>
          <p:nvPr/>
        </p:nvSpPr>
        <p:spPr>
          <a:xfrm>
            <a:off x="3407661" y="448472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6</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Tree>
    <p:extLst>
      <p:ext uri="{BB962C8B-B14F-4D97-AF65-F5344CB8AC3E}">
        <p14:creationId xmlns:p14="http://schemas.microsoft.com/office/powerpoint/2010/main" val="406135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4;p13">
            <a:extLst>
              <a:ext uri="{FF2B5EF4-FFF2-40B4-BE49-F238E27FC236}">
                <a16:creationId xmlns:a16="http://schemas.microsoft.com/office/drawing/2014/main" id="{C692916B-ECE9-2B44-9BFD-8FEA09FAA758}"/>
              </a:ext>
            </a:extLst>
          </p:cNvPr>
          <p:cNvSpPr/>
          <p:nvPr/>
        </p:nvSpPr>
        <p:spPr>
          <a:xfrm>
            <a:off x="3519062" y="178851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0" name="Google Shape;59;p13">
            <a:extLst>
              <a:ext uri="{FF2B5EF4-FFF2-40B4-BE49-F238E27FC236}">
                <a16:creationId xmlns:a16="http://schemas.microsoft.com/office/drawing/2014/main" id="{0A9D2A9E-0C82-8246-A3BC-E85B31D139D6}"/>
              </a:ext>
            </a:extLst>
          </p:cNvPr>
          <p:cNvSpPr/>
          <p:nvPr/>
        </p:nvSpPr>
        <p:spPr>
          <a:xfrm>
            <a:off x="3519062" y="3411414"/>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1" name="Google Shape;60;p13">
            <a:extLst>
              <a:ext uri="{FF2B5EF4-FFF2-40B4-BE49-F238E27FC236}">
                <a16:creationId xmlns:a16="http://schemas.microsoft.com/office/drawing/2014/main" id="{B6AC30BB-9413-2841-8638-FEDC849CE9B5}"/>
              </a:ext>
            </a:extLst>
          </p:cNvPr>
          <p:cNvSpPr/>
          <p:nvPr/>
        </p:nvSpPr>
        <p:spPr>
          <a:xfrm>
            <a:off x="3519062" y="286979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2" name="Google Shape;61;p13">
            <a:extLst>
              <a:ext uri="{FF2B5EF4-FFF2-40B4-BE49-F238E27FC236}">
                <a16:creationId xmlns:a16="http://schemas.microsoft.com/office/drawing/2014/main" id="{C9BE3860-9B04-524A-B6D6-D4FE3D024521}"/>
              </a:ext>
            </a:extLst>
          </p:cNvPr>
          <p:cNvSpPr/>
          <p:nvPr/>
        </p:nvSpPr>
        <p:spPr>
          <a:xfrm>
            <a:off x="3519062" y="2329157"/>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3" name="Google Shape;62;p13">
            <a:extLst>
              <a:ext uri="{FF2B5EF4-FFF2-40B4-BE49-F238E27FC236}">
                <a16:creationId xmlns:a16="http://schemas.microsoft.com/office/drawing/2014/main" id="{F2164309-5568-1847-BB0A-946A2E6E5B9A}"/>
              </a:ext>
            </a:extLst>
          </p:cNvPr>
          <p:cNvSpPr/>
          <p:nvPr/>
        </p:nvSpPr>
        <p:spPr>
          <a:xfrm>
            <a:off x="4518134" y="2923907"/>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65" name="Google Shape;63;p13">
            <a:extLst>
              <a:ext uri="{FF2B5EF4-FFF2-40B4-BE49-F238E27FC236}">
                <a16:creationId xmlns:a16="http://schemas.microsoft.com/office/drawing/2014/main" id="{AE0F5872-A675-2D41-BE42-23851DE04758}"/>
              </a:ext>
            </a:extLst>
          </p:cNvPr>
          <p:cNvSpPr/>
          <p:nvPr/>
        </p:nvSpPr>
        <p:spPr>
          <a:xfrm>
            <a:off x="4544770" y="4576742"/>
            <a:ext cx="1014984"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88" name="Google Shape;64;p13">
            <a:extLst>
              <a:ext uri="{FF2B5EF4-FFF2-40B4-BE49-F238E27FC236}">
                <a16:creationId xmlns:a16="http://schemas.microsoft.com/office/drawing/2014/main" id="{9235C9A1-A206-AC45-BB1C-988C709428DB}"/>
              </a:ext>
            </a:extLst>
          </p:cNvPr>
          <p:cNvSpPr/>
          <p:nvPr/>
        </p:nvSpPr>
        <p:spPr>
          <a:xfrm>
            <a:off x="4520094" y="2394120"/>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90" name="Google Shape;65;p13">
            <a:extLst>
              <a:ext uri="{FF2B5EF4-FFF2-40B4-BE49-F238E27FC236}">
                <a16:creationId xmlns:a16="http://schemas.microsoft.com/office/drawing/2014/main" id="{BE059B1B-7295-A24F-8CA8-43C908E2FECE}"/>
              </a:ext>
            </a:extLst>
          </p:cNvPr>
          <p:cNvSpPr/>
          <p:nvPr/>
        </p:nvSpPr>
        <p:spPr>
          <a:xfrm>
            <a:off x="4542344" y="3472393"/>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02" name="Google Shape;81;p13">
            <a:extLst>
              <a:ext uri="{FF2B5EF4-FFF2-40B4-BE49-F238E27FC236}">
                <a16:creationId xmlns:a16="http://schemas.microsoft.com/office/drawing/2014/main" id="{8367F2EE-9FBC-B445-9FFB-C4F8B10903AB}"/>
              </a:ext>
            </a:extLst>
          </p:cNvPr>
          <p:cNvSpPr txBox="1"/>
          <p:nvPr/>
        </p:nvSpPr>
        <p:spPr>
          <a:xfrm>
            <a:off x="3372586" y="178854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3" name="Google Shape;82;p13">
            <a:extLst>
              <a:ext uri="{FF2B5EF4-FFF2-40B4-BE49-F238E27FC236}">
                <a16:creationId xmlns:a16="http://schemas.microsoft.com/office/drawing/2014/main" id="{97F6D6A5-0CC7-3A43-B9F8-72E80CCC0F04}"/>
              </a:ext>
            </a:extLst>
          </p:cNvPr>
          <p:cNvSpPr txBox="1"/>
          <p:nvPr/>
        </p:nvSpPr>
        <p:spPr>
          <a:xfrm>
            <a:off x="3372586" y="23291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5" name="Google Shape;83;p13">
            <a:extLst>
              <a:ext uri="{FF2B5EF4-FFF2-40B4-BE49-F238E27FC236}">
                <a16:creationId xmlns:a16="http://schemas.microsoft.com/office/drawing/2014/main" id="{00E4CC29-313C-2E4B-8B5B-0BA32232D1BE}"/>
              </a:ext>
            </a:extLst>
          </p:cNvPr>
          <p:cNvSpPr txBox="1"/>
          <p:nvPr/>
        </p:nvSpPr>
        <p:spPr>
          <a:xfrm>
            <a:off x="3372586" y="2870301"/>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106" name="Google Shape;84;p13">
            <a:extLst>
              <a:ext uri="{FF2B5EF4-FFF2-40B4-BE49-F238E27FC236}">
                <a16:creationId xmlns:a16="http://schemas.microsoft.com/office/drawing/2014/main" id="{414B799B-8E87-6F4D-A04A-B0C8EC4181FA}"/>
              </a:ext>
            </a:extLst>
          </p:cNvPr>
          <p:cNvSpPr txBox="1"/>
          <p:nvPr/>
        </p:nvSpPr>
        <p:spPr>
          <a:xfrm>
            <a:off x="3372586" y="3411414"/>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107" name="Google Shape;91;p13">
            <a:extLst>
              <a:ext uri="{FF2B5EF4-FFF2-40B4-BE49-F238E27FC236}">
                <a16:creationId xmlns:a16="http://schemas.microsoft.com/office/drawing/2014/main" id="{65CB6B01-0463-2C46-A80D-D453D1277D04}"/>
              </a:ext>
            </a:extLst>
          </p:cNvPr>
          <p:cNvCxnSpPr/>
          <p:nvPr/>
        </p:nvCxnSpPr>
        <p:spPr>
          <a:xfrm rot="16200000">
            <a:off x="6186146" y="-20513"/>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108" name="Google Shape;92;p13">
            <a:extLst>
              <a:ext uri="{FF2B5EF4-FFF2-40B4-BE49-F238E27FC236}">
                <a16:creationId xmlns:a16="http://schemas.microsoft.com/office/drawing/2014/main" id="{595B38FC-EB79-864B-BE88-EE20AF4A5BFD}"/>
              </a:ext>
            </a:extLst>
          </p:cNvPr>
          <p:cNvSpPr txBox="1"/>
          <p:nvPr/>
        </p:nvSpPr>
        <p:spPr>
          <a:xfrm>
            <a:off x="5101886" y="1068184"/>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09" name="Google Shape;93;p13">
            <a:extLst>
              <a:ext uri="{FF2B5EF4-FFF2-40B4-BE49-F238E27FC236}">
                <a16:creationId xmlns:a16="http://schemas.microsoft.com/office/drawing/2014/main" id="{858A8424-58F7-9747-8509-06319453476C}"/>
              </a:ext>
            </a:extLst>
          </p:cNvPr>
          <p:cNvSpPr txBox="1"/>
          <p:nvPr/>
        </p:nvSpPr>
        <p:spPr>
          <a:xfrm>
            <a:off x="3924663" y="1068184"/>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0" name="Google Shape;94;p13">
            <a:extLst>
              <a:ext uri="{FF2B5EF4-FFF2-40B4-BE49-F238E27FC236}">
                <a16:creationId xmlns:a16="http://schemas.microsoft.com/office/drawing/2014/main" id="{A3DA7503-99E3-864E-ADB0-4B62FED550DF}"/>
              </a:ext>
            </a:extLst>
          </p:cNvPr>
          <p:cNvSpPr txBox="1"/>
          <p:nvPr/>
        </p:nvSpPr>
        <p:spPr>
          <a:xfrm>
            <a:off x="7215071" y="1068184"/>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111" name="Google Shape;80;p13">
            <a:extLst>
              <a:ext uri="{FF2B5EF4-FFF2-40B4-BE49-F238E27FC236}">
                <a16:creationId xmlns:a16="http://schemas.microsoft.com/office/drawing/2014/main" id="{3578586B-AFE0-A94C-BD2D-EEE38B4AA9F1}"/>
              </a:ext>
            </a:extLst>
          </p:cNvPr>
          <p:cNvSpPr/>
          <p:nvPr/>
        </p:nvSpPr>
        <p:spPr>
          <a:xfrm>
            <a:off x="6700972" y="1842317"/>
            <a:ext cx="1114043" cy="1465663"/>
          </a:xfrm>
          <a:prstGeom prst="roundRect">
            <a:avLst>
              <a:gd name="adj" fmla="val 8605"/>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2" name="Google Shape;71;p13">
            <a:extLst>
              <a:ext uri="{FF2B5EF4-FFF2-40B4-BE49-F238E27FC236}">
                <a16:creationId xmlns:a16="http://schemas.microsoft.com/office/drawing/2014/main" id="{3C2CB6C8-5D85-804D-8788-E314A90570E0}"/>
              </a:ext>
            </a:extLst>
          </p:cNvPr>
          <p:cNvSpPr/>
          <p:nvPr/>
        </p:nvSpPr>
        <p:spPr>
          <a:xfrm>
            <a:off x="4542664" y="4024307"/>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113" name="Google Shape;57;p13">
            <a:extLst>
              <a:ext uri="{FF2B5EF4-FFF2-40B4-BE49-F238E27FC236}">
                <a16:creationId xmlns:a16="http://schemas.microsoft.com/office/drawing/2014/main" id="{7398A8B6-AE1B-EE4C-91D7-82324079CE81}"/>
              </a:ext>
            </a:extLst>
          </p:cNvPr>
          <p:cNvSpPr/>
          <p:nvPr/>
        </p:nvSpPr>
        <p:spPr>
          <a:xfrm>
            <a:off x="3521586" y="3963325"/>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Google Shape;87;p13">
            <a:extLst>
              <a:ext uri="{FF2B5EF4-FFF2-40B4-BE49-F238E27FC236}">
                <a16:creationId xmlns:a16="http://schemas.microsoft.com/office/drawing/2014/main" id="{47BCF9A6-D292-C142-A40B-8F591A68494C}"/>
              </a:ext>
            </a:extLst>
          </p:cNvPr>
          <p:cNvSpPr txBox="1"/>
          <p:nvPr/>
        </p:nvSpPr>
        <p:spPr>
          <a:xfrm>
            <a:off x="3407661" y="393281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25" name="Google Shape;71;p13">
            <a:extLst>
              <a:ext uri="{FF2B5EF4-FFF2-40B4-BE49-F238E27FC236}">
                <a16:creationId xmlns:a16="http://schemas.microsoft.com/office/drawing/2014/main" id="{22D21593-1973-4948-81E1-0ACC320E28CA}"/>
              </a:ext>
            </a:extLst>
          </p:cNvPr>
          <p:cNvSpPr/>
          <p:nvPr/>
        </p:nvSpPr>
        <p:spPr>
          <a:xfrm>
            <a:off x="4542344" y="1849496"/>
            <a:ext cx="2157984" cy="370333"/>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26" name="Google Shape;57;p13">
            <a:extLst>
              <a:ext uri="{FF2B5EF4-FFF2-40B4-BE49-F238E27FC236}">
                <a16:creationId xmlns:a16="http://schemas.microsoft.com/office/drawing/2014/main" id="{34581C08-FAE8-E144-AAD3-F306B3C98A1F}"/>
              </a:ext>
            </a:extLst>
          </p:cNvPr>
          <p:cNvSpPr/>
          <p:nvPr/>
        </p:nvSpPr>
        <p:spPr>
          <a:xfrm>
            <a:off x="3521586" y="4515236"/>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87;p13">
            <a:extLst>
              <a:ext uri="{FF2B5EF4-FFF2-40B4-BE49-F238E27FC236}">
                <a16:creationId xmlns:a16="http://schemas.microsoft.com/office/drawing/2014/main" id="{CE2C7628-C337-9F43-A42D-0D4AAF7FF50D}"/>
              </a:ext>
            </a:extLst>
          </p:cNvPr>
          <p:cNvSpPr txBox="1"/>
          <p:nvPr/>
        </p:nvSpPr>
        <p:spPr>
          <a:xfrm>
            <a:off x="3407661" y="448472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6</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28" name="Triangle 27">
            <a:extLst>
              <a:ext uri="{FF2B5EF4-FFF2-40B4-BE49-F238E27FC236}">
                <a16:creationId xmlns:a16="http://schemas.microsoft.com/office/drawing/2014/main" id="{A02534ED-D1DA-0746-AA20-95D427110A2F}"/>
              </a:ext>
            </a:extLst>
          </p:cNvPr>
          <p:cNvSpPr/>
          <p:nvPr/>
        </p:nvSpPr>
        <p:spPr>
          <a:xfrm rot="5400000">
            <a:off x="5038319" y="1199901"/>
            <a:ext cx="3625674" cy="4746032"/>
          </a:xfrm>
          <a:prstGeom prst="triangle">
            <a:avLst>
              <a:gd name="adj" fmla="val 0"/>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47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AFE15F-FDFF-264E-8813-7EF21058DA52}"/>
              </a:ext>
            </a:extLst>
          </p:cNvPr>
          <p:cNvSpPr>
            <a:spLocks noGrp="1"/>
          </p:cNvSpPr>
          <p:nvPr>
            <p:ph idx="1"/>
          </p:nvPr>
        </p:nvSpPr>
        <p:spPr>
          <a:xfrm>
            <a:off x="299357" y="633639"/>
            <a:ext cx="5399314" cy="5391604"/>
          </a:xfrm>
        </p:spPr>
        <p:txBody>
          <a:bodyPr>
            <a:normAutofit/>
          </a:bodyPr>
          <a:lstStyle/>
          <a:p>
            <a:pPr marL="14287" indent="0">
              <a:buNone/>
            </a:pPr>
            <a:r>
              <a:rPr lang="en-US" i="1" dirty="0">
                <a:latin typeface="Times" pitchFamily="2" charset="0"/>
              </a:rPr>
              <a:t>“The interesting thing about Cloud Computing is that we’ve redefined Cloud Computing to include everything that we already do. . . . I don’t understand what we would do differently in the light of Cloud Computing other than change the wording of some of our ads.” </a:t>
            </a:r>
          </a:p>
          <a:p>
            <a:pPr marL="14287" indent="0">
              <a:buNone/>
            </a:pPr>
            <a:r>
              <a:rPr lang="en-US" i="1" dirty="0"/>
              <a:t>-- </a:t>
            </a:r>
            <a:r>
              <a:rPr lang="en-US" b="1" dirty="0"/>
              <a:t>Larry Ellison</a:t>
            </a:r>
            <a:r>
              <a:rPr lang="en-US" dirty="0"/>
              <a:t>, </a:t>
            </a:r>
            <a:br>
              <a:rPr lang="en-US" dirty="0"/>
            </a:br>
            <a:r>
              <a:rPr lang="en-US" dirty="0"/>
              <a:t>	</a:t>
            </a:r>
            <a:r>
              <a:rPr lang="en-US" i="1" dirty="0"/>
              <a:t>Wall Street Journal, </a:t>
            </a:r>
            <a:r>
              <a:rPr lang="en-US" dirty="0"/>
              <a:t>2008 </a:t>
            </a:r>
          </a:p>
          <a:p>
            <a:pPr marL="14287" indent="0">
              <a:buNone/>
            </a:pPr>
            <a:endParaRPr lang="en-US" dirty="0"/>
          </a:p>
          <a:p>
            <a:endParaRPr lang="en-US" dirty="0"/>
          </a:p>
        </p:txBody>
      </p:sp>
      <p:sp>
        <p:nvSpPr>
          <p:cNvPr id="4" name="Slide Number Placeholder 3">
            <a:extLst>
              <a:ext uri="{FF2B5EF4-FFF2-40B4-BE49-F238E27FC236}">
                <a16:creationId xmlns:a16="http://schemas.microsoft.com/office/drawing/2014/main" id="{C5F44017-FD69-6548-AE85-201E700EBCD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C6418679-1D4E-7240-BF44-9A97927B1E10}"/>
              </a:ext>
            </a:extLst>
          </p:cNvPr>
          <p:cNvPicPr>
            <a:picLocks noChangeAspect="1"/>
          </p:cNvPicPr>
          <p:nvPr/>
        </p:nvPicPr>
        <p:blipFill>
          <a:blip r:embed="rId2"/>
          <a:stretch>
            <a:fillRect/>
          </a:stretch>
        </p:blipFill>
        <p:spPr>
          <a:xfrm>
            <a:off x="6096000" y="488951"/>
            <a:ext cx="5588000" cy="5867400"/>
          </a:xfrm>
          <a:prstGeom prst="rect">
            <a:avLst/>
          </a:prstGeom>
        </p:spPr>
      </p:pic>
      <p:sp>
        <p:nvSpPr>
          <p:cNvPr id="8" name="TextBox 7">
            <a:extLst>
              <a:ext uri="{FF2B5EF4-FFF2-40B4-BE49-F238E27FC236}">
                <a16:creationId xmlns:a16="http://schemas.microsoft.com/office/drawing/2014/main" id="{C95DA140-6434-2649-9FA7-C48260CFDE51}"/>
              </a:ext>
            </a:extLst>
          </p:cNvPr>
          <p:cNvSpPr txBox="1"/>
          <p:nvPr/>
        </p:nvSpPr>
        <p:spPr>
          <a:xfrm>
            <a:off x="0" y="6596390"/>
            <a:ext cx="5012911" cy="261610"/>
          </a:xfrm>
          <a:prstGeom prst="rect">
            <a:avLst/>
          </a:prstGeom>
        </p:spPr>
        <p:txBody>
          <a:bodyPr wrap="none" rtlCol="0">
            <a:spAutoFit/>
          </a:bodyPr>
          <a:lstStyle/>
          <a:p>
            <a:r>
              <a:rPr lang="en-US" sz="1100" dirty="0"/>
              <a:t>Quote from “Above the Clouds: A Berkeley View of Cloud Computing”</a:t>
            </a:r>
          </a:p>
        </p:txBody>
      </p:sp>
    </p:spTree>
    <p:extLst>
      <p:ext uri="{BB962C8B-B14F-4D97-AF65-F5344CB8AC3E}">
        <p14:creationId xmlns:p14="http://schemas.microsoft.com/office/powerpoint/2010/main" val="3229893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DB8D83C-796F-9D48-95C3-96C8C96FF831}"/>
              </a:ext>
            </a:extLst>
          </p:cNvPr>
          <p:cNvSpPr txBox="1"/>
          <p:nvPr/>
        </p:nvSpPr>
        <p:spPr>
          <a:xfrm>
            <a:off x="1065499" y="183987"/>
            <a:ext cx="1028830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When it comes to machine-time allocation</a:t>
            </a:r>
          </a:p>
        </p:txBody>
      </p:sp>
      <p:sp>
        <p:nvSpPr>
          <p:cNvPr id="43" name="Google Shape;92;p13">
            <a:extLst>
              <a:ext uri="{FF2B5EF4-FFF2-40B4-BE49-F238E27FC236}">
                <a16:creationId xmlns:a16="http://schemas.microsoft.com/office/drawing/2014/main" id="{943F1BF9-4742-9A46-A32D-7238B9586659}"/>
              </a:ext>
            </a:extLst>
          </p:cNvPr>
          <p:cNvSpPr txBox="1"/>
          <p:nvPr/>
        </p:nvSpPr>
        <p:spPr>
          <a:xfrm>
            <a:off x="2381137" y="1072340"/>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44" name="Google Shape;93;p13">
            <a:extLst>
              <a:ext uri="{FF2B5EF4-FFF2-40B4-BE49-F238E27FC236}">
                <a16:creationId xmlns:a16="http://schemas.microsoft.com/office/drawing/2014/main" id="{75B0D957-8691-FA46-A917-15A692C556FF}"/>
              </a:ext>
            </a:extLst>
          </p:cNvPr>
          <p:cNvSpPr txBox="1"/>
          <p:nvPr/>
        </p:nvSpPr>
        <p:spPr>
          <a:xfrm>
            <a:off x="1203914" y="1072340"/>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45" name="Google Shape;94;p13">
            <a:extLst>
              <a:ext uri="{FF2B5EF4-FFF2-40B4-BE49-F238E27FC236}">
                <a16:creationId xmlns:a16="http://schemas.microsoft.com/office/drawing/2014/main" id="{F68D8672-E014-0040-A79A-705A1260D072}"/>
              </a:ext>
            </a:extLst>
          </p:cNvPr>
          <p:cNvSpPr txBox="1"/>
          <p:nvPr/>
        </p:nvSpPr>
        <p:spPr>
          <a:xfrm>
            <a:off x="4494322" y="1072340"/>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grpSp>
        <p:nvGrpSpPr>
          <p:cNvPr id="4" name="Group 3">
            <a:extLst>
              <a:ext uri="{FF2B5EF4-FFF2-40B4-BE49-F238E27FC236}">
                <a16:creationId xmlns:a16="http://schemas.microsoft.com/office/drawing/2014/main" id="{544B9203-F46B-984D-BFB0-3688F90C46DD}"/>
              </a:ext>
            </a:extLst>
          </p:cNvPr>
          <p:cNvGrpSpPr/>
          <p:nvPr/>
        </p:nvGrpSpPr>
        <p:grpSpPr>
          <a:xfrm>
            <a:off x="651837" y="1644825"/>
            <a:ext cx="4530699" cy="2318500"/>
            <a:chOff x="651837" y="1644825"/>
            <a:chExt cx="4530699" cy="2318500"/>
          </a:xfrm>
        </p:grpSpPr>
        <p:sp>
          <p:nvSpPr>
            <p:cNvPr id="30" name="Google Shape;54;p13">
              <a:extLst>
                <a:ext uri="{FF2B5EF4-FFF2-40B4-BE49-F238E27FC236}">
                  <a16:creationId xmlns:a16="http://schemas.microsoft.com/office/drawing/2014/main" id="{C939AC03-1B2E-8043-9276-F653C9397C48}"/>
                </a:ext>
              </a:extLst>
            </p:cNvPr>
            <p:cNvSpPr/>
            <p:nvPr/>
          </p:nvSpPr>
          <p:spPr>
            <a:xfrm>
              <a:off x="798313" y="1792671"/>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1" name="Google Shape;59;p13">
              <a:extLst>
                <a:ext uri="{FF2B5EF4-FFF2-40B4-BE49-F238E27FC236}">
                  <a16:creationId xmlns:a16="http://schemas.microsoft.com/office/drawing/2014/main" id="{5FDBB122-0B01-9F46-A3FD-3D50F75457ED}"/>
                </a:ext>
              </a:extLst>
            </p:cNvPr>
            <p:cNvSpPr/>
            <p:nvPr/>
          </p:nvSpPr>
          <p:spPr>
            <a:xfrm>
              <a:off x="798313" y="3415570"/>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2" name="Google Shape;60;p13">
              <a:extLst>
                <a:ext uri="{FF2B5EF4-FFF2-40B4-BE49-F238E27FC236}">
                  <a16:creationId xmlns:a16="http://schemas.microsoft.com/office/drawing/2014/main" id="{074713B9-9DCD-C34A-8C05-DDCA71E6F2F2}"/>
                </a:ext>
              </a:extLst>
            </p:cNvPr>
            <p:cNvSpPr/>
            <p:nvPr/>
          </p:nvSpPr>
          <p:spPr>
            <a:xfrm>
              <a:off x="798313" y="2873952"/>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3" name="Google Shape;61;p13">
              <a:extLst>
                <a:ext uri="{FF2B5EF4-FFF2-40B4-BE49-F238E27FC236}">
                  <a16:creationId xmlns:a16="http://schemas.microsoft.com/office/drawing/2014/main" id="{3221F3CC-36EC-3D41-A060-F7E6A81940E0}"/>
                </a:ext>
              </a:extLst>
            </p:cNvPr>
            <p:cNvSpPr/>
            <p:nvPr/>
          </p:nvSpPr>
          <p:spPr>
            <a:xfrm>
              <a:off x="798313" y="2333313"/>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4" name="Google Shape;62;p13">
              <a:extLst>
                <a:ext uri="{FF2B5EF4-FFF2-40B4-BE49-F238E27FC236}">
                  <a16:creationId xmlns:a16="http://schemas.microsoft.com/office/drawing/2014/main" id="{6554361A-A806-084F-A54C-8428963D7CC7}"/>
                </a:ext>
              </a:extLst>
            </p:cNvPr>
            <p:cNvSpPr/>
            <p:nvPr/>
          </p:nvSpPr>
          <p:spPr>
            <a:xfrm>
              <a:off x="1797385" y="2928063"/>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5" name="Google Shape;63;p13">
              <a:extLst>
                <a:ext uri="{FF2B5EF4-FFF2-40B4-BE49-F238E27FC236}">
                  <a16:creationId xmlns:a16="http://schemas.microsoft.com/office/drawing/2014/main" id="{101BE708-BEFF-1B45-85C6-D084F077925A}"/>
                </a:ext>
              </a:extLst>
            </p:cNvPr>
            <p:cNvSpPr/>
            <p:nvPr/>
          </p:nvSpPr>
          <p:spPr>
            <a:xfrm>
              <a:off x="1797380" y="1854397"/>
              <a:ext cx="2156379"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6" name="Google Shape;64;p13">
              <a:extLst>
                <a:ext uri="{FF2B5EF4-FFF2-40B4-BE49-F238E27FC236}">
                  <a16:creationId xmlns:a16="http://schemas.microsoft.com/office/drawing/2014/main" id="{DF1F901B-14D9-7D42-A0F2-10F371A2D55B}"/>
                </a:ext>
              </a:extLst>
            </p:cNvPr>
            <p:cNvSpPr/>
            <p:nvPr/>
          </p:nvSpPr>
          <p:spPr>
            <a:xfrm>
              <a:off x="1799345" y="2398276"/>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7" name="Google Shape;65;p13">
              <a:extLst>
                <a:ext uri="{FF2B5EF4-FFF2-40B4-BE49-F238E27FC236}">
                  <a16:creationId xmlns:a16="http://schemas.microsoft.com/office/drawing/2014/main" id="{69574FA2-2325-774A-8F90-72A7799927DE}"/>
                </a:ext>
              </a:extLst>
            </p:cNvPr>
            <p:cNvSpPr/>
            <p:nvPr/>
          </p:nvSpPr>
          <p:spPr>
            <a:xfrm>
              <a:off x="1821595" y="3476549"/>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38" name="Google Shape;81;p13">
              <a:extLst>
                <a:ext uri="{FF2B5EF4-FFF2-40B4-BE49-F238E27FC236}">
                  <a16:creationId xmlns:a16="http://schemas.microsoft.com/office/drawing/2014/main" id="{9DF87D76-B919-9740-A57E-0C1FFE66983E}"/>
                </a:ext>
              </a:extLst>
            </p:cNvPr>
            <p:cNvSpPr txBox="1"/>
            <p:nvPr/>
          </p:nvSpPr>
          <p:spPr>
            <a:xfrm>
              <a:off x="651837" y="1792705"/>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39" name="Google Shape;82;p13">
              <a:extLst>
                <a:ext uri="{FF2B5EF4-FFF2-40B4-BE49-F238E27FC236}">
                  <a16:creationId xmlns:a16="http://schemas.microsoft.com/office/drawing/2014/main" id="{CF775588-9BEC-794D-A3D2-63AB54B5AE87}"/>
                </a:ext>
              </a:extLst>
            </p:cNvPr>
            <p:cNvSpPr txBox="1"/>
            <p:nvPr/>
          </p:nvSpPr>
          <p:spPr>
            <a:xfrm>
              <a:off x="651837" y="2333329"/>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40" name="Google Shape;83;p13">
              <a:extLst>
                <a:ext uri="{FF2B5EF4-FFF2-40B4-BE49-F238E27FC236}">
                  <a16:creationId xmlns:a16="http://schemas.microsoft.com/office/drawing/2014/main" id="{C7C6D93F-63BE-804A-A6DA-2381C1C2107D}"/>
                </a:ext>
              </a:extLst>
            </p:cNvPr>
            <p:cNvSpPr txBox="1"/>
            <p:nvPr/>
          </p:nvSpPr>
          <p:spPr>
            <a:xfrm>
              <a:off x="651837" y="2874457"/>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41" name="Google Shape;84;p13">
              <a:extLst>
                <a:ext uri="{FF2B5EF4-FFF2-40B4-BE49-F238E27FC236}">
                  <a16:creationId xmlns:a16="http://schemas.microsoft.com/office/drawing/2014/main" id="{E2C5566C-F2BA-3B4F-A47F-A4E804C07771}"/>
                </a:ext>
              </a:extLst>
            </p:cNvPr>
            <p:cNvSpPr txBox="1"/>
            <p:nvPr/>
          </p:nvSpPr>
          <p:spPr>
            <a:xfrm>
              <a:off x="651837" y="3415570"/>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42" name="Google Shape;91;p13">
              <a:extLst>
                <a:ext uri="{FF2B5EF4-FFF2-40B4-BE49-F238E27FC236}">
                  <a16:creationId xmlns:a16="http://schemas.microsoft.com/office/drawing/2014/main" id="{FB9D894C-3EE1-B344-9FEF-EC6E799D3726}"/>
                </a:ext>
              </a:extLst>
            </p:cNvPr>
            <p:cNvCxnSpPr/>
            <p:nvPr/>
          </p:nvCxnSpPr>
          <p:spPr>
            <a:xfrm rot="16200000">
              <a:off x="3465397" y="-16357"/>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46" name="Google Shape;80;p13">
              <a:extLst>
                <a:ext uri="{FF2B5EF4-FFF2-40B4-BE49-F238E27FC236}">
                  <a16:creationId xmlns:a16="http://schemas.microsoft.com/office/drawing/2014/main" id="{2ECD3421-49BD-2741-87C6-66D9BA47B105}"/>
                </a:ext>
              </a:extLst>
            </p:cNvPr>
            <p:cNvSpPr/>
            <p:nvPr/>
          </p:nvSpPr>
          <p:spPr>
            <a:xfrm>
              <a:off x="3980223" y="1846473"/>
              <a:ext cx="1114043" cy="1992484"/>
            </a:xfrm>
            <a:prstGeom prst="roundRect">
              <a:avLst>
                <a:gd name="adj" fmla="val 8605"/>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47" name="Google Shape;71;p13">
              <a:extLst>
                <a:ext uri="{FF2B5EF4-FFF2-40B4-BE49-F238E27FC236}">
                  <a16:creationId xmlns:a16="http://schemas.microsoft.com/office/drawing/2014/main" id="{B9EA02CA-1CB7-6244-8EB8-6D0458E81472}"/>
                </a:ext>
              </a:extLst>
            </p:cNvPr>
            <p:cNvSpPr/>
            <p:nvPr/>
          </p:nvSpPr>
          <p:spPr>
            <a:xfrm>
              <a:off x="2900909" y="3476549"/>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Calibri Light" panose="020F0302020204030204" pitchFamily="34" charset="0"/>
              </a:endParaRPr>
            </a:p>
          </p:txBody>
        </p:sp>
        <p:sp>
          <p:nvSpPr>
            <p:cNvPr id="3" name="Rectangle 2">
              <a:extLst>
                <a:ext uri="{FF2B5EF4-FFF2-40B4-BE49-F238E27FC236}">
                  <a16:creationId xmlns:a16="http://schemas.microsoft.com/office/drawing/2014/main" id="{9C00EED1-3BD1-DB41-9E29-190A991E734E}"/>
                </a:ext>
              </a:extLst>
            </p:cNvPr>
            <p:cNvSpPr/>
            <p:nvPr/>
          </p:nvSpPr>
          <p:spPr>
            <a:xfrm>
              <a:off x="1742532" y="1760080"/>
              <a:ext cx="3440004" cy="2203245"/>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0116F13B-8FB3-BB40-9C67-F32775FDE805}"/>
              </a:ext>
            </a:extLst>
          </p:cNvPr>
          <p:cNvSpPr txBox="1"/>
          <p:nvPr/>
        </p:nvSpPr>
        <p:spPr>
          <a:xfrm>
            <a:off x="2778821" y="5733980"/>
            <a:ext cx="663435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Triangles &gt; Rectangles</a:t>
            </a:r>
          </a:p>
        </p:txBody>
      </p:sp>
      <p:sp>
        <p:nvSpPr>
          <p:cNvPr id="49" name="Google Shape;54;p13">
            <a:extLst>
              <a:ext uri="{FF2B5EF4-FFF2-40B4-BE49-F238E27FC236}">
                <a16:creationId xmlns:a16="http://schemas.microsoft.com/office/drawing/2014/main" id="{9EA7AB6A-8299-D843-8555-52E39B362382}"/>
              </a:ext>
            </a:extLst>
          </p:cNvPr>
          <p:cNvSpPr/>
          <p:nvPr/>
        </p:nvSpPr>
        <p:spPr>
          <a:xfrm>
            <a:off x="5959596" y="1673759"/>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0" name="Google Shape;59;p13">
            <a:extLst>
              <a:ext uri="{FF2B5EF4-FFF2-40B4-BE49-F238E27FC236}">
                <a16:creationId xmlns:a16="http://schemas.microsoft.com/office/drawing/2014/main" id="{D5973AF2-93A3-EA40-8A68-CA559C5DAF66}"/>
              </a:ext>
            </a:extLst>
          </p:cNvPr>
          <p:cNvSpPr/>
          <p:nvPr/>
        </p:nvSpPr>
        <p:spPr>
          <a:xfrm>
            <a:off x="5959596" y="3296658"/>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1" name="Google Shape;60;p13">
            <a:extLst>
              <a:ext uri="{FF2B5EF4-FFF2-40B4-BE49-F238E27FC236}">
                <a16:creationId xmlns:a16="http://schemas.microsoft.com/office/drawing/2014/main" id="{7D5B2891-BBCE-D14A-A773-5587B0370E29}"/>
              </a:ext>
            </a:extLst>
          </p:cNvPr>
          <p:cNvSpPr/>
          <p:nvPr/>
        </p:nvSpPr>
        <p:spPr>
          <a:xfrm>
            <a:off x="5959596" y="2755040"/>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2" name="Google Shape;61;p13">
            <a:extLst>
              <a:ext uri="{FF2B5EF4-FFF2-40B4-BE49-F238E27FC236}">
                <a16:creationId xmlns:a16="http://schemas.microsoft.com/office/drawing/2014/main" id="{1A99C739-1D99-524C-9248-D9B74DBE100A}"/>
              </a:ext>
            </a:extLst>
          </p:cNvPr>
          <p:cNvSpPr/>
          <p:nvPr/>
        </p:nvSpPr>
        <p:spPr>
          <a:xfrm>
            <a:off x="5959596" y="2214401"/>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3" name="Google Shape;62;p13">
            <a:extLst>
              <a:ext uri="{FF2B5EF4-FFF2-40B4-BE49-F238E27FC236}">
                <a16:creationId xmlns:a16="http://schemas.microsoft.com/office/drawing/2014/main" id="{C475B074-20AE-5B4A-8686-21AF892F9B8D}"/>
              </a:ext>
            </a:extLst>
          </p:cNvPr>
          <p:cNvSpPr/>
          <p:nvPr/>
        </p:nvSpPr>
        <p:spPr>
          <a:xfrm>
            <a:off x="6958668" y="2809151"/>
            <a:ext cx="2099487" cy="384073"/>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4" name="Google Shape;63;p13">
            <a:extLst>
              <a:ext uri="{FF2B5EF4-FFF2-40B4-BE49-F238E27FC236}">
                <a16:creationId xmlns:a16="http://schemas.microsoft.com/office/drawing/2014/main" id="{254D2228-BEC1-6E4C-A717-AE93B5E08DE9}"/>
              </a:ext>
            </a:extLst>
          </p:cNvPr>
          <p:cNvSpPr/>
          <p:nvPr/>
        </p:nvSpPr>
        <p:spPr>
          <a:xfrm>
            <a:off x="6985304" y="4461986"/>
            <a:ext cx="1014984" cy="369283"/>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5" name="Google Shape;64;p13">
            <a:extLst>
              <a:ext uri="{FF2B5EF4-FFF2-40B4-BE49-F238E27FC236}">
                <a16:creationId xmlns:a16="http://schemas.microsoft.com/office/drawing/2014/main" id="{20CD4F1D-E7ED-CC43-8618-CEC44C908469}"/>
              </a:ext>
            </a:extLst>
          </p:cNvPr>
          <p:cNvSpPr/>
          <p:nvPr/>
        </p:nvSpPr>
        <p:spPr>
          <a:xfrm>
            <a:off x="6960628" y="2279364"/>
            <a:ext cx="2099487" cy="369283"/>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6" name="Google Shape;65;p13">
            <a:extLst>
              <a:ext uri="{FF2B5EF4-FFF2-40B4-BE49-F238E27FC236}">
                <a16:creationId xmlns:a16="http://schemas.microsoft.com/office/drawing/2014/main" id="{C5C932D3-0F35-B94B-83DB-690815E0C26C}"/>
              </a:ext>
            </a:extLst>
          </p:cNvPr>
          <p:cNvSpPr/>
          <p:nvPr/>
        </p:nvSpPr>
        <p:spPr>
          <a:xfrm>
            <a:off x="6982878" y="3357637"/>
            <a:ext cx="1017410" cy="370333"/>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57" name="Google Shape;81;p13">
            <a:extLst>
              <a:ext uri="{FF2B5EF4-FFF2-40B4-BE49-F238E27FC236}">
                <a16:creationId xmlns:a16="http://schemas.microsoft.com/office/drawing/2014/main" id="{DDEDAF40-8C17-0648-8F45-B47B14276F8B}"/>
              </a:ext>
            </a:extLst>
          </p:cNvPr>
          <p:cNvSpPr txBox="1"/>
          <p:nvPr/>
        </p:nvSpPr>
        <p:spPr>
          <a:xfrm>
            <a:off x="5813120" y="167379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1</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58" name="Google Shape;82;p13">
            <a:extLst>
              <a:ext uri="{FF2B5EF4-FFF2-40B4-BE49-F238E27FC236}">
                <a16:creationId xmlns:a16="http://schemas.microsoft.com/office/drawing/2014/main" id="{D6F58A82-6B13-374D-8820-DE8644625F13}"/>
              </a:ext>
            </a:extLst>
          </p:cNvPr>
          <p:cNvSpPr txBox="1"/>
          <p:nvPr/>
        </p:nvSpPr>
        <p:spPr>
          <a:xfrm>
            <a:off x="5813120" y="2214417"/>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rPr>
              <a:t>GPU 2</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64" name="Google Shape;83;p13">
            <a:extLst>
              <a:ext uri="{FF2B5EF4-FFF2-40B4-BE49-F238E27FC236}">
                <a16:creationId xmlns:a16="http://schemas.microsoft.com/office/drawing/2014/main" id="{673F432F-6689-1E41-8F64-9D3D542BC3C6}"/>
              </a:ext>
            </a:extLst>
          </p:cNvPr>
          <p:cNvSpPr txBox="1"/>
          <p:nvPr/>
        </p:nvSpPr>
        <p:spPr>
          <a:xfrm>
            <a:off x="5813120" y="2755545"/>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3</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sp>
        <p:nvSpPr>
          <p:cNvPr id="66" name="Google Shape;84;p13">
            <a:extLst>
              <a:ext uri="{FF2B5EF4-FFF2-40B4-BE49-F238E27FC236}">
                <a16:creationId xmlns:a16="http://schemas.microsoft.com/office/drawing/2014/main" id="{3C51B6B7-B660-5946-89CF-E9B13A03CF97}"/>
              </a:ext>
            </a:extLst>
          </p:cNvPr>
          <p:cNvSpPr txBox="1"/>
          <p:nvPr/>
        </p:nvSpPr>
        <p:spPr>
          <a:xfrm>
            <a:off x="5813120" y="3296658"/>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rPr>
              <a:t>GPU 4</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Calibri Light" panose="020F0302020204030204" pitchFamily="34" charset="0"/>
              <a:sym typeface="Garamond"/>
            </a:endParaRPr>
          </a:p>
        </p:txBody>
      </p:sp>
      <p:cxnSp>
        <p:nvCxnSpPr>
          <p:cNvPr id="67" name="Google Shape;91;p13">
            <a:extLst>
              <a:ext uri="{FF2B5EF4-FFF2-40B4-BE49-F238E27FC236}">
                <a16:creationId xmlns:a16="http://schemas.microsoft.com/office/drawing/2014/main" id="{96F8A4BD-4AFD-4844-8857-C2BFC0BB81C3}"/>
              </a:ext>
            </a:extLst>
          </p:cNvPr>
          <p:cNvCxnSpPr/>
          <p:nvPr/>
        </p:nvCxnSpPr>
        <p:spPr>
          <a:xfrm rot="16200000">
            <a:off x="8626680" y="-135269"/>
            <a:ext cx="12116" cy="3334479"/>
          </a:xfrm>
          <a:prstGeom prst="straightConnector1">
            <a:avLst/>
          </a:prstGeom>
          <a:noFill/>
          <a:ln w="19050" cap="flat" cmpd="sng">
            <a:solidFill>
              <a:srgbClr val="595959"/>
            </a:solidFill>
            <a:prstDash val="solid"/>
            <a:round/>
            <a:headEnd type="none" w="med" len="med"/>
            <a:tailEnd type="triangle" w="med" len="med"/>
          </a:ln>
        </p:spPr>
      </p:cxnSp>
      <p:sp>
        <p:nvSpPr>
          <p:cNvPr id="68" name="Google Shape;92;p13">
            <a:extLst>
              <a:ext uri="{FF2B5EF4-FFF2-40B4-BE49-F238E27FC236}">
                <a16:creationId xmlns:a16="http://schemas.microsoft.com/office/drawing/2014/main" id="{D52900BE-0867-5541-9ADB-0356B00E7C2A}"/>
              </a:ext>
            </a:extLst>
          </p:cNvPr>
          <p:cNvSpPr txBox="1"/>
          <p:nvPr/>
        </p:nvSpPr>
        <p:spPr>
          <a:xfrm>
            <a:off x="7542420" y="953428"/>
            <a:ext cx="210977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Time (mins)</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69" name="Google Shape;93;p13">
            <a:extLst>
              <a:ext uri="{FF2B5EF4-FFF2-40B4-BE49-F238E27FC236}">
                <a16:creationId xmlns:a16="http://schemas.microsoft.com/office/drawing/2014/main" id="{98B65E6C-71DE-2943-B3EF-4B3817B1582F}"/>
              </a:ext>
            </a:extLst>
          </p:cNvPr>
          <p:cNvSpPr txBox="1"/>
          <p:nvPr/>
        </p:nvSpPr>
        <p:spPr>
          <a:xfrm>
            <a:off x="6365197" y="953428"/>
            <a:ext cx="1106955"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00:00</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70" name="Google Shape;94;p13">
            <a:extLst>
              <a:ext uri="{FF2B5EF4-FFF2-40B4-BE49-F238E27FC236}">
                <a16:creationId xmlns:a16="http://schemas.microsoft.com/office/drawing/2014/main" id="{567018BA-E0D6-C840-846B-3A58313A349F}"/>
              </a:ext>
            </a:extLst>
          </p:cNvPr>
          <p:cNvSpPr txBox="1"/>
          <p:nvPr/>
        </p:nvSpPr>
        <p:spPr>
          <a:xfrm>
            <a:off x="9655605" y="953428"/>
            <a:ext cx="1604342" cy="43057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Deadline</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71" name="Google Shape;80;p13">
            <a:extLst>
              <a:ext uri="{FF2B5EF4-FFF2-40B4-BE49-F238E27FC236}">
                <a16:creationId xmlns:a16="http://schemas.microsoft.com/office/drawing/2014/main" id="{B71C1C5E-772D-1042-99A4-CE068E7ED148}"/>
              </a:ext>
            </a:extLst>
          </p:cNvPr>
          <p:cNvSpPr/>
          <p:nvPr/>
        </p:nvSpPr>
        <p:spPr>
          <a:xfrm>
            <a:off x="9141506" y="1727561"/>
            <a:ext cx="1114043" cy="1465663"/>
          </a:xfrm>
          <a:prstGeom prst="roundRect">
            <a:avLst>
              <a:gd name="adj" fmla="val 8605"/>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72" name="Google Shape;71;p13">
            <a:extLst>
              <a:ext uri="{FF2B5EF4-FFF2-40B4-BE49-F238E27FC236}">
                <a16:creationId xmlns:a16="http://schemas.microsoft.com/office/drawing/2014/main" id="{F736566A-9DCF-DB45-8186-4019B9C134CB}"/>
              </a:ext>
            </a:extLst>
          </p:cNvPr>
          <p:cNvSpPr/>
          <p:nvPr/>
        </p:nvSpPr>
        <p:spPr>
          <a:xfrm>
            <a:off x="6983198" y="3909551"/>
            <a:ext cx="1017410" cy="370333"/>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73" name="Google Shape;57;p13">
            <a:extLst>
              <a:ext uri="{FF2B5EF4-FFF2-40B4-BE49-F238E27FC236}">
                <a16:creationId xmlns:a16="http://schemas.microsoft.com/office/drawing/2014/main" id="{379C8166-DF3E-4E4E-A0F1-66BA6FA52A19}"/>
              </a:ext>
            </a:extLst>
          </p:cNvPr>
          <p:cNvSpPr/>
          <p:nvPr/>
        </p:nvSpPr>
        <p:spPr>
          <a:xfrm>
            <a:off x="5962120" y="3848569"/>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Google Shape;87;p13">
            <a:extLst>
              <a:ext uri="{FF2B5EF4-FFF2-40B4-BE49-F238E27FC236}">
                <a16:creationId xmlns:a16="http://schemas.microsoft.com/office/drawing/2014/main" id="{11A9D398-0CDF-C341-9EB5-67C604C7DB79}"/>
              </a:ext>
            </a:extLst>
          </p:cNvPr>
          <p:cNvSpPr txBox="1"/>
          <p:nvPr/>
        </p:nvSpPr>
        <p:spPr>
          <a:xfrm>
            <a:off x="5848195" y="3818062"/>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rPr>
              <a:t>GPU 5</a:t>
            </a:r>
            <a:endParaRPr kumimoji="0" sz="2400" b="0" i="0" u="none" strike="noStrike" kern="1200" cap="none" spc="0" normalizeH="0" baseline="0" noProof="0">
              <a:ln>
                <a:noFill/>
              </a:ln>
              <a:solidFill>
                <a:prstClr val="black"/>
              </a:solidFill>
              <a:effectLst/>
              <a:uLnTx/>
              <a:uFillTx/>
              <a:latin typeface="Calibri" panose="020F0502020204030204"/>
              <a:ea typeface="Garamond"/>
              <a:cs typeface="Garamond"/>
              <a:sym typeface="Garamond"/>
            </a:endParaRPr>
          </a:p>
        </p:txBody>
      </p:sp>
      <p:sp>
        <p:nvSpPr>
          <p:cNvPr id="75" name="Google Shape;71;p13">
            <a:extLst>
              <a:ext uri="{FF2B5EF4-FFF2-40B4-BE49-F238E27FC236}">
                <a16:creationId xmlns:a16="http://schemas.microsoft.com/office/drawing/2014/main" id="{118C1BF2-CC32-D445-B139-1F6AFB77687A}"/>
              </a:ext>
            </a:extLst>
          </p:cNvPr>
          <p:cNvSpPr/>
          <p:nvPr/>
        </p:nvSpPr>
        <p:spPr>
          <a:xfrm>
            <a:off x="6982878" y="1734740"/>
            <a:ext cx="2157984" cy="370333"/>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endParaRPr>
          </a:p>
        </p:txBody>
      </p:sp>
      <p:sp>
        <p:nvSpPr>
          <p:cNvPr id="76" name="Google Shape;57;p13">
            <a:extLst>
              <a:ext uri="{FF2B5EF4-FFF2-40B4-BE49-F238E27FC236}">
                <a16:creationId xmlns:a16="http://schemas.microsoft.com/office/drawing/2014/main" id="{B7A161F3-B33B-0A42-A6A9-A413E74F6150}"/>
              </a:ext>
            </a:extLst>
          </p:cNvPr>
          <p:cNvSpPr/>
          <p:nvPr/>
        </p:nvSpPr>
        <p:spPr>
          <a:xfrm>
            <a:off x="5962120" y="4400480"/>
            <a:ext cx="4384222" cy="49229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Google Shape;87;p13">
            <a:extLst>
              <a:ext uri="{FF2B5EF4-FFF2-40B4-BE49-F238E27FC236}">
                <a16:creationId xmlns:a16="http://schemas.microsoft.com/office/drawing/2014/main" id="{8B088F80-E7D7-B94B-BF5D-C7991EFB7687}"/>
              </a:ext>
            </a:extLst>
          </p:cNvPr>
          <p:cNvSpPr txBox="1"/>
          <p:nvPr/>
        </p:nvSpPr>
        <p:spPr>
          <a:xfrm>
            <a:off x="5848195" y="4369973"/>
            <a:ext cx="1169758" cy="49229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rPr>
              <a:t>GPU 6</a:t>
            </a:r>
            <a:endParaRPr kumimoji="0" sz="2400" b="0" i="0" u="none" strike="noStrike" kern="1200" cap="none" spc="0" normalizeH="0" baseline="0" noProof="0" dirty="0">
              <a:ln>
                <a:noFill/>
              </a:ln>
              <a:solidFill>
                <a:prstClr val="black"/>
              </a:solidFill>
              <a:effectLst/>
              <a:uLnTx/>
              <a:uFillTx/>
              <a:latin typeface="Calibri" panose="020F0502020204030204"/>
              <a:ea typeface="Garamond"/>
              <a:cs typeface="Garamond"/>
              <a:sym typeface="Garamond"/>
            </a:endParaRPr>
          </a:p>
        </p:txBody>
      </p:sp>
      <p:sp>
        <p:nvSpPr>
          <p:cNvPr id="78" name="Triangle 77">
            <a:extLst>
              <a:ext uri="{FF2B5EF4-FFF2-40B4-BE49-F238E27FC236}">
                <a16:creationId xmlns:a16="http://schemas.microsoft.com/office/drawing/2014/main" id="{7805B97D-AB47-C04C-B7B8-7B2D074E0F06}"/>
              </a:ext>
            </a:extLst>
          </p:cNvPr>
          <p:cNvSpPr/>
          <p:nvPr/>
        </p:nvSpPr>
        <p:spPr>
          <a:xfrm rot="5400000">
            <a:off x="7478853" y="1085145"/>
            <a:ext cx="3625674" cy="4746032"/>
          </a:xfrm>
          <a:prstGeom prst="triangle">
            <a:avLst>
              <a:gd name="adj" fmla="val 0"/>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17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1910-D595-4744-B7C3-7B9ECF62282F}"/>
              </a:ext>
            </a:extLst>
          </p:cNvPr>
          <p:cNvSpPr>
            <a:spLocks noGrp="1"/>
          </p:cNvSpPr>
          <p:nvPr>
            <p:ph type="title"/>
          </p:nvPr>
        </p:nvSpPr>
        <p:spPr>
          <a:xfrm>
            <a:off x="552450" y="357960"/>
            <a:ext cx="10801350" cy="1540302"/>
          </a:xfrm>
        </p:spPr>
        <p:txBody>
          <a:bodyPr/>
          <a:lstStyle/>
          <a:p>
            <a:r>
              <a:rPr lang="en-US" dirty="0"/>
              <a:t>Think outside the box</a:t>
            </a:r>
          </a:p>
        </p:txBody>
      </p:sp>
      <p:sp>
        <p:nvSpPr>
          <p:cNvPr id="3" name="Content Placeholder 2">
            <a:extLst>
              <a:ext uri="{FF2B5EF4-FFF2-40B4-BE49-F238E27FC236}">
                <a16:creationId xmlns:a16="http://schemas.microsoft.com/office/drawing/2014/main" id="{CEA9C972-A532-AE4A-AD97-A9653DB8D2B3}"/>
              </a:ext>
            </a:extLst>
          </p:cNvPr>
          <p:cNvSpPr>
            <a:spLocks noGrp="1"/>
          </p:cNvSpPr>
          <p:nvPr>
            <p:ph idx="1"/>
          </p:nvPr>
        </p:nvSpPr>
        <p:spPr>
          <a:xfrm>
            <a:off x="833259" y="5563478"/>
            <a:ext cx="11358741" cy="1603375"/>
          </a:xfrm>
        </p:spPr>
        <p:txBody>
          <a:bodyPr>
            <a:normAutofit/>
          </a:bodyPr>
          <a:lstStyle/>
          <a:p>
            <a:pPr marL="14287" indent="0">
              <a:buNone/>
            </a:pPr>
            <a:r>
              <a:rPr lang="en-US" sz="3200" dirty="0"/>
              <a:t>Cloud computing </a:t>
            </a:r>
            <a:r>
              <a:rPr lang="en-US" sz="3200" dirty="0">
                <a:sym typeface="Wingdings" pitchFamily="2" charset="2"/>
              </a:rPr>
              <a:t> Infinite resources with a finite budget (volume constraints).</a:t>
            </a:r>
            <a:endParaRPr lang="en-US" sz="3200" dirty="0"/>
          </a:p>
        </p:txBody>
      </p:sp>
      <p:sp>
        <p:nvSpPr>
          <p:cNvPr id="4" name="Slide Number Placeholder 3">
            <a:extLst>
              <a:ext uri="{FF2B5EF4-FFF2-40B4-BE49-F238E27FC236}">
                <a16:creationId xmlns:a16="http://schemas.microsoft.com/office/drawing/2014/main" id="{192F106F-BC2A-7849-B6B7-2FBF25805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A921A-EC74-6F4D-8465-D463C43FF014}"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ea typeface="Helvetica Neue" charset="0"/>
                <a:cs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000000">
                  <a:tint val="75000"/>
                </a:srgbClr>
              </a:solidFill>
              <a:effectLst/>
              <a:uLnTx/>
              <a:uFillTx/>
              <a:latin typeface="Helvetica Neue" charset="0"/>
              <a:ea typeface="Helvetica Neue" charset="0"/>
              <a:cs typeface="Helvetica Neue" charset="0"/>
            </a:endParaRPr>
          </a:p>
        </p:txBody>
      </p:sp>
      <p:grpSp>
        <p:nvGrpSpPr>
          <p:cNvPr id="19" name="Group 18">
            <a:extLst>
              <a:ext uri="{FF2B5EF4-FFF2-40B4-BE49-F238E27FC236}">
                <a16:creationId xmlns:a16="http://schemas.microsoft.com/office/drawing/2014/main" id="{94BF143C-25F5-1A41-B5E0-1E26315F71B8}"/>
              </a:ext>
            </a:extLst>
          </p:cNvPr>
          <p:cNvGrpSpPr/>
          <p:nvPr/>
        </p:nvGrpSpPr>
        <p:grpSpPr>
          <a:xfrm>
            <a:off x="1358109" y="2187209"/>
            <a:ext cx="3347964" cy="3184744"/>
            <a:chOff x="852289" y="3300304"/>
            <a:chExt cx="3347964" cy="3184744"/>
          </a:xfrm>
        </p:grpSpPr>
        <p:grpSp>
          <p:nvGrpSpPr>
            <p:cNvPr id="9" name="Group 8">
              <a:extLst>
                <a:ext uri="{FF2B5EF4-FFF2-40B4-BE49-F238E27FC236}">
                  <a16:creationId xmlns:a16="http://schemas.microsoft.com/office/drawing/2014/main" id="{DC9D3B0D-8CD0-0E49-B48F-5969BBBE8ACE}"/>
                </a:ext>
              </a:extLst>
            </p:cNvPr>
            <p:cNvGrpSpPr/>
            <p:nvPr/>
          </p:nvGrpSpPr>
          <p:grpSpPr>
            <a:xfrm>
              <a:off x="852289" y="3300304"/>
              <a:ext cx="3347964" cy="3184744"/>
              <a:chOff x="950467" y="3819249"/>
              <a:chExt cx="2682721" cy="2551933"/>
            </a:xfrm>
          </p:grpSpPr>
          <p:sp>
            <p:nvSpPr>
              <p:cNvPr id="5" name="Cube 4">
                <a:extLst>
                  <a:ext uri="{FF2B5EF4-FFF2-40B4-BE49-F238E27FC236}">
                    <a16:creationId xmlns:a16="http://schemas.microsoft.com/office/drawing/2014/main" id="{1877F1F3-4D36-664C-BC6D-9DBCCE9C5358}"/>
                  </a:ext>
                </a:extLst>
              </p:cNvPr>
              <p:cNvSpPr/>
              <p:nvPr/>
            </p:nvSpPr>
            <p:spPr>
              <a:xfrm>
                <a:off x="1292088" y="3819249"/>
                <a:ext cx="2146852" cy="2146852"/>
              </a:xfrm>
              <a:prstGeom prst="cub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TextBox 5">
                <a:extLst>
                  <a:ext uri="{FF2B5EF4-FFF2-40B4-BE49-F238E27FC236}">
                    <a16:creationId xmlns:a16="http://schemas.microsoft.com/office/drawing/2014/main" id="{A9AB499D-10D2-3942-A5CD-E517FD808067}"/>
                  </a:ext>
                </a:extLst>
              </p:cNvPr>
              <p:cNvSpPr txBox="1"/>
              <p:nvPr/>
            </p:nvSpPr>
            <p:spPr>
              <a:xfrm rot="16200000">
                <a:off x="501786" y="4977988"/>
                <a:ext cx="126669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Compute</a:t>
                </a:r>
              </a:p>
            </p:txBody>
          </p:sp>
          <p:sp>
            <p:nvSpPr>
              <p:cNvPr id="7" name="TextBox 6">
                <a:extLst>
                  <a:ext uri="{FF2B5EF4-FFF2-40B4-BE49-F238E27FC236}">
                    <a16:creationId xmlns:a16="http://schemas.microsoft.com/office/drawing/2014/main" id="{83C0D8B0-00A5-DA4A-9391-1C15370E3F0D}"/>
                  </a:ext>
                </a:extLst>
              </p:cNvPr>
              <p:cNvSpPr txBox="1"/>
              <p:nvPr/>
            </p:nvSpPr>
            <p:spPr>
              <a:xfrm>
                <a:off x="1513760" y="6001850"/>
                <a:ext cx="106150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Storage</a:t>
                </a:r>
              </a:p>
            </p:txBody>
          </p:sp>
          <p:sp>
            <p:nvSpPr>
              <p:cNvPr id="8" name="TextBox 7">
                <a:extLst>
                  <a:ext uri="{FF2B5EF4-FFF2-40B4-BE49-F238E27FC236}">
                    <a16:creationId xmlns:a16="http://schemas.microsoft.com/office/drawing/2014/main" id="{55559139-ABC2-1E46-A650-0951207EF4F3}"/>
                  </a:ext>
                </a:extLst>
              </p:cNvPr>
              <p:cNvSpPr txBox="1"/>
              <p:nvPr/>
            </p:nvSpPr>
            <p:spPr>
              <a:xfrm rot="18900000">
                <a:off x="2937164" y="5625190"/>
                <a:ext cx="69602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Time</a:t>
                </a:r>
              </a:p>
            </p:txBody>
          </p:sp>
        </p:grpSp>
        <p:sp>
          <p:nvSpPr>
            <p:cNvPr id="10" name="TextBox 9">
              <a:extLst>
                <a:ext uri="{FF2B5EF4-FFF2-40B4-BE49-F238E27FC236}">
                  <a16:creationId xmlns:a16="http://schemas.microsoft.com/office/drawing/2014/main" id="{BED57F4E-3066-FF4A-98E2-32C8C7F573A3}"/>
                </a:ext>
              </a:extLst>
            </p:cNvPr>
            <p:cNvSpPr txBox="1"/>
            <p:nvPr/>
          </p:nvSpPr>
          <p:spPr>
            <a:xfrm>
              <a:off x="1346129" y="4953531"/>
              <a:ext cx="1882247"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Computing</a:t>
              </a:r>
            </a:p>
          </p:txBody>
        </p:sp>
      </p:gr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6BB2E33A-BB4A-974E-B43F-CBDB0EE88823}"/>
                  </a:ext>
                </a:extLst>
              </p:cNvPr>
              <p:cNvGraphicFramePr>
                <a:graphicFrameLocks noChangeAspect="1"/>
              </p:cNvGraphicFramePr>
              <p:nvPr>
                <p:extLst>
                  <p:ext uri="{D42A27DB-BD31-4B8C-83A1-F6EECF244321}">
                    <p14:modId xmlns:p14="http://schemas.microsoft.com/office/powerpoint/2010/main" val="266964776"/>
                  </p:ext>
                </p:extLst>
              </p:nvPr>
            </p:nvGraphicFramePr>
            <p:xfrm>
              <a:off x="7004442" y="1767294"/>
              <a:ext cx="3976459" cy="3192145"/>
            </p:xfrm>
            <a:graphic>
              <a:graphicData uri="http://schemas.microsoft.com/office/drawing/2017/model3d">
                <am3d:model3d r:embed="rId2">
                  <am3d:spPr>
                    <a:xfrm>
                      <a:off x="0" y="0"/>
                      <a:ext cx="3976459" cy="3192145"/>
                    </a:xfrm>
                    <a:prstGeom prst="rect">
                      <a:avLst/>
                    </a:prstGeom>
                    <a:noFill/>
                    <a:ln w="50800">
                      <a:noFill/>
                    </a:ln>
                    <a:scene3d>
                      <a:camera prst="orthographicFront"/>
                      <a:lightRig rig="freezing" dir="t"/>
                    </a:scene3d>
                    <a:sp3d extrusionH="76200" prstMaterial="softEdge">
                      <a:extrusionClr>
                        <a:schemeClr val="accent1">
                          <a:lumMod val="75000"/>
                        </a:schemeClr>
                      </a:extrusionClr>
                    </a:sp3d>
                  </am3d:spPr>
                  <am3d:camera>
                    <am3d:pos x="0" y="0" z="74433514"/>
                    <am3d:up dx="0" dy="36000000" dz="0"/>
                    <am3d:lookAt x="0" y="0" z="0"/>
                    <am3d:perspective fov="2700000"/>
                  </am3d:camera>
                  <am3d:trans>
                    <am3d:meterPerModelUnit n="95238" d="1000000"/>
                    <am3d:preTrans dx="-17070173" dy="-18000000" dz="48105641"/>
                    <am3d:scale>
                      <am3d:sx n="1000000" d="1000000"/>
                      <am3d:sy n="1000000" d="1000000"/>
                      <am3d:sz n="1000000" d="1000000"/>
                    </am3d:scale>
                    <am3d:rot ax="5400000"/>
                    <am3d:postTrans dx="0" dy="0" dz="0"/>
                  </am3d:trans>
                  <am3d:raster rName="Office3DRenderer" rVer="16.0.8326">
                    <am3d:blip r:embed="rId3"/>
                  </am3d:raster>
                  <am3d:objViewport viewportSz="53993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6BB2E33A-BB4A-974E-B43F-CBDB0EE88823}"/>
                  </a:ext>
                </a:extLst>
              </p:cNvPr>
              <p:cNvPicPr>
                <a:picLocks noGrp="1" noRot="1" noChangeAspect="1" noMove="1" noResize="1" noEditPoints="1" noAdjustHandles="1" noChangeArrowheads="1" noChangeShapeType="1" noCrop="1"/>
              </p:cNvPicPr>
              <p:nvPr/>
            </p:nvPicPr>
            <p:blipFill>
              <a:blip r:embed="rId3"/>
              <a:stretch>
                <a:fillRect/>
              </a:stretch>
            </p:blipFill>
            <p:spPr>
              <a:xfrm>
                <a:off x="7004442" y="1767294"/>
                <a:ext cx="3976459" cy="3192145"/>
              </a:xfrm>
              <a:prstGeom prst="rect">
                <a:avLst/>
              </a:prstGeom>
              <a:noFill/>
              <a:ln w="50800">
                <a:noFill/>
              </a:ln>
              <a:scene3d>
                <a:camera prst="orthographicFront"/>
                <a:lightRig rig="freezing" dir="t"/>
              </a:scene3d>
              <a:sp3d extrusionH="76200" prstMaterial="softEdge">
                <a:extrusionClr>
                  <a:schemeClr val="accent1">
                    <a:lumMod val="75000"/>
                  </a:schemeClr>
                </a:extrusionClr>
              </a:sp3d>
            </p:spPr>
          </p:pic>
        </mc:Fallback>
      </mc:AlternateContent>
      <p:sp>
        <p:nvSpPr>
          <p:cNvPr id="15" name="TextBox 14">
            <a:extLst>
              <a:ext uri="{FF2B5EF4-FFF2-40B4-BE49-F238E27FC236}">
                <a16:creationId xmlns:a16="http://schemas.microsoft.com/office/drawing/2014/main" id="{EDC92FDF-9525-874E-AAFA-095DF52DA0D9}"/>
              </a:ext>
            </a:extLst>
          </p:cNvPr>
          <p:cNvSpPr txBox="1"/>
          <p:nvPr/>
        </p:nvSpPr>
        <p:spPr>
          <a:xfrm rot="16200000">
            <a:off x="6148199" y="4055911"/>
            <a:ext cx="1266693"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Compute</a:t>
            </a:r>
          </a:p>
        </p:txBody>
      </p:sp>
      <p:sp>
        <p:nvSpPr>
          <p:cNvPr id="16" name="TextBox 15">
            <a:extLst>
              <a:ext uri="{FF2B5EF4-FFF2-40B4-BE49-F238E27FC236}">
                <a16:creationId xmlns:a16="http://schemas.microsoft.com/office/drawing/2014/main" id="{60B2A680-A027-DA47-A7B2-BD0C2F615672}"/>
              </a:ext>
            </a:extLst>
          </p:cNvPr>
          <p:cNvSpPr txBox="1"/>
          <p:nvPr/>
        </p:nvSpPr>
        <p:spPr>
          <a:xfrm>
            <a:off x="6938340" y="4873924"/>
            <a:ext cx="106150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Storage</a:t>
            </a:r>
          </a:p>
        </p:txBody>
      </p:sp>
      <p:sp>
        <p:nvSpPr>
          <p:cNvPr id="17" name="TextBox 16">
            <a:extLst>
              <a:ext uri="{FF2B5EF4-FFF2-40B4-BE49-F238E27FC236}">
                <a16:creationId xmlns:a16="http://schemas.microsoft.com/office/drawing/2014/main" id="{8AA2C492-D987-AC46-9E8B-204CF00323C4}"/>
              </a:ext>
            </a:extLst>
          </p:cNvPr>
          <p:cNvSpPr txBox="1"/>
          <p:nvPr/>
        </p:nvSpPr>
        <p:spPr>
          <a:xfrm rot="20054415">
            <a:off x="8361744" y="4552128"/>
            <a:ext cx="69602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Time</a:t>
            </a:r>
          </a:p>
        </p:txBody>
      </p:sp>
      <p:sp>
        <p:nvSpPr>
          <p:cNvPr id="20" name="TextBox 19">
            <a:extLst>
              <a:ext uri="{FF2B5EF4-FFF2-40B4-BE49-F238E27FC236}">
                <a16:creationId xmlns:a16="http://schemas.microsoft.com/office/drawing/2014/main" id="{06E7C4AE-1EB8-5840-918A-ABB879A23EB3}"/>
              </a:ext>
            </a:extLst>
          </p:cNvPr>
          <p:cNvSpPr txBox="1"/>
          <p:nvPr/>
        </p:nvSpPr>
        <p:spPr>
          <a:xfrm>
            <a:off x="7999849" y="3500839"/>
            <a:ext cx="1882247"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Cloud </a:t>
            </a:r>
            <a:b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Computing</a:t>
            </a:r>
          </a:p>
        </p:txBody>
      </p:sp>
    </p:spTree>
    <p:extLst>
      <p:ext uri="{BB962C8B-B14F-4D97-AF65-F5344CB8AC3E}">
        <p14:creationId xmlns:p14="http://schemas.microsoft.com/office/powerpoint/2010/main" val="205036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D93D4D-4355-0144-8AB5-98EDC379DC3A}"/>
              </a:ext>
            </a:extLst>
          </p:cNvPr>
          <p:cNvSpPr>
            <a:spLocks noGrp="1"/>
          </p:cNvSpPr>
          <p:nvPr>
            <p:ph type="title"/>
          </p:nvPr>
        </p:nvSpPr>
        <p:spPr>
          <a:xfrm>
            <a:off x="831851" y="2584383"/>
            <a:ext cx="10515600" cy="2852737"/>
          </a:xfrm>
        </p:spPr>
        <p:txBody>
          <a:bodyPr/>
          <a:lstStyle/>
          <a:p>
            <a:r>
              <a:rPr lang="en-US" dirty="0"/>
              <a:t>The cloud as a utility</a:t>
            </a:r>
          </a:p>
        </p:txBody>
      </p:sp>
      <p:sp>
        <p:nvSpPr>
          <p:cNvPr id="8" name="Text Placeholder 7">
            <a:extLst>
              <a:ext uri="{FF2B5EF4-FFF2-40B4-BE49-F238E27FC236}">
                <a16:creationId xmlns:a16="http://schemas.microsoft.com/office/drawing/2014/main" id="{DCC2734B-9EDF-A441-AC98-7BE2E99A79B4}"/>
              </a:ext>
            </a:extLst>
          </p:cNvPr>
          <p:cNvSpPr>
            <a:spLocks noGrp="1"/>
          </p:cNvSpPr>
          <p:nvPr>
            <p:ph type="body" idx="1"/>
          </p:nvPr>
        </p:nvSpPr>
        <p:spPr>
          <a:xfrm>
            <a:off x="831851" y="5464107"/>
            <a:ext cx="10515600" cy="1500187"/>
          </a:xfrm>
        </p:spPr>
        <p:txBody>
          <a:bodyPr/>
          <a:lstStyle/>
          <a:p>
            <a:r>
              <a:rPr lang="en-US" dirty="0"/>
              <a:t>“Serverless”</a:t>
            </a:r>
          </a:p>
        </p:txBody>
      </p:sp>
      <p:sp>
        <p:nvSpPr>
          <p:cNvPr id="4" name="Slide Number Placeholder 3">
            <a:extLst>
              <a:ext uri="{FF2B5EF4-FFF2-40B4-BE49-F238E27FC236}">
                <a16:creationId xmlns:a16="http://schemas.microsoft.com/office/drawing/2014/main" id="{A6D89ED1-845F-B344-B211-E7C05CB5650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32</a:t>
            </a:fld>
            <a:endParaRPr lang="en-US">
              <a:solidFill>
                <a:srgbClr val="000000">
                  <a:tint val="75000"/>
                </a:srgbClr>
              </a:solidFill>
              <a:uFillTx/>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75BBADB2-06FB-7442-B468-4957E9AC31DA}"/>
                  </a:ext>
                </a:extLst>
              </p:cNvPr>
              <p:cNvGraphicFramePr>
                <a:graphicFrameLocks noChangeAspect="1"/>
              </p:cNvGraphicFramePr>
              <p:nvPr>
                <p:extLst>
                  <p:ext uri="{D42A27DB-BD31-4B8C-83A1-F6EECF244321}">
                    <p14:modId xmlns:p14="http://schemas.microsoft.com/office/powerpoint/2010/main" val="2732299442"/>
                  </p:ext>
                </p:extLst>
              </p:nvPr>
            </p:nvGraphicFramePr>
            <p:xfrm>
              <a:off x="2736595" y="618395"/>
              <a:ext cx="3976459" cy="3192145"/>
            </p:xfrm>
            <a:graphic>
              <a:graphicData uri="http://schemas.microsoft.com/office/drawing/2017/model3d">
                <am3d:model3d r:embed="rId2">
                  <am3d:spPr>
                    <a:xfrm>
                      <a:off x="0" y="0"/>
                      <a:ext cx="3976459" cy="3192145"/>
                    </a:xfrm>
                    <a:prstGeom prst="rect">
                      <a:avLst/>
                    </a:prstGeom>
                    <a:noFill/>
                    <a:ln w="50800">
                      <a:noFill/>
                    </a:ln>
                    <a:scene3d>
                      <a:camera prst="orthographicFront"/>
                      <a:lightRig rig="freezing" dir="t"/>
                    </a:scene3d>
                    <a:sp3d extrusionH="76200" prstMaterial="softEdge">
                      <a:extrusionClr>
                        <a:schemeClr val="accent1">
                          <a:lumMod val="75000"/>
                        </a:schemeClr>
                      </a:extrusionClr>
                    </a:sp3d>
                  </am3d:spPr>
                  <am3d:camera>
                    <am3d:pos x="0" y="0" z="74433514"/>
                    <am3d:up dx="0" dy="36000000" dz="0"/>
                    <am3d:lookAt x="0" y="0" z="0"/>
                    <am3d:perspective fov="2700000"/>
                  </am3d:camera>
                  <am3d:trans>
                    <am3d:meterPerModelUnit n="95238" d="1000000"/>
                    <am3d:preTrans dx="-17070173" dy="-18000000" dz="48105641"/>
                    <am3d:scale>
                      <am3d:sx n="1000000" d="1000000"/>
                      <am3d:sy n="1000000" d="1000000"/>
                      <am3d:sz n="1000000" d="1000000"/>
                    </am3d:scale>
                    <am3d:rot ax="5400000"/>
                    <am3d:postTrans dx="0" dy="0" dz="0"/>
                  </am3d:trans>
                  <am3d:raster rName="Office3DRenderer" rVer="16.0.8326">
                    <am3d:blip r:embed="rId3"/>
                  </am3d:raster>
                  <am3d:objViewport viewportSz="53993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75BBADB2-06FB-7442-B468-4957E9AC31DA}"/>
                  </a:ext>
                </a:extLst>
              </p:cNvPr>
              <p:cNvPicPr>
                <a:picLocks noGrp="1" noRot="1" noChangeAspect="1" noMove="1" noResize="1" noEditPoints="1" noAdjustHandles="1" noChangeArrowheads="1" noChangeShapeType="1" noCrop="1"/>
              </p:cNvPicPr>
              <p:nvPr/>
            </p:nvPicPr>
            <p:blipFill>
              <a:blip r:embed="rId3"/>
              <a:stretch>
                <a:fillRect/>
              </a:stretch>
            </p:blipFill>
            <p:spPr>
              <a:xfrm>
                <a:off x="2736595" y="618395"/>
                <a:ext cx="3976459" cy="3192145"/>
              </a:xfrm>
              <a:prstGeom prst="rect">
                <a:avLst/>
              </a:prstGeom>
              <a:noFill/>
              <a:ln w="50800">
                <a:noFill/>
              </a:ln>
              <a:scene3d>
                <a:camera prst="orthographicFront"/>
                <a:lightRig rig="freezing" dir="t"/>
              </a:scene3d>
              <a:sp3d extrusionH="76200" prstMaterial="softEdge">
                <a:extrusionClr>
                  <a:schemeClr val="accent1">
                    <a:lumMod val="75000"/>
                  </a:schemeClr>
                </a:extrusionClr>
              </a:sp3d>
            </p:spPr>
          </p:pic>
        </mc:Fallback>
      </mc:AlternateContent>
      <p:sp>
        <p:nvSpPr>
          <p:cNvPr id="16" name="TextBox 15">
            <a:extLst>
              <a:ext uri="{FF2B5EF4-FFF2-40B4-BE49-F238E27FC236}">
                <a16:creationId xmlns:a16="http://schemas.microsoft.com/office/drawing/2014/main" id="{3C9F3CC0-17C6-6145-A41C-A0586B48BB54}"/>
              </a:ext>
            </a:extLst>
          </p:cNvPr>
          <p:cNvSpPr txBox="1"/>
          <p:nvPr/>
        </p:nvSpPr>
        <p:spPr>
          <a:xfrm rot="16200000">
            <a:off x="1880352" y="2907012"/>
            <a:ext cx="1266693"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Compute</a:t>
            </a:r>
          </a:p>
        </p:txBody>
      </p:sp>
      <p:sp>
        <p:nvSpPr>
          <p:cNvPr id="17" name="TextBox 16">
            <a:extLst>
              <a:ext uri="{FF2B5EF4-FFF2-40B4-BE49-F238E27FC236}">
                <a16:creationId xmlns:a16="http://schemas.microsoft.com/office/drawing/2014/main" id="{2190AC39-3DA9-9544-8490-E8F7EA73992A}"/>
              </a:ext>
            </a:extLst>
          </p:cNvPr>
          <p:cNvSpPr txBox="1"/>
          <p:nvPr/>
        </p:nvSpPr>
        <p:spPr>
          <a:xfrm>
            <a:off x="2670493" y="3725025"/>
            <a:ext cx="1061509"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Storage</a:t>
            </a:r>
          </a:p>
        </p:txBody>
      </p:sp>
      <p:sp>
        <p:nvSpPr>
          <p:cNvPr id="18" name="TextBox 17">
            <a:extLst>
              <a:ext uri="{FF2B5EF4-FFF2-40B4-BE49-F238E27FC236}">
                <a16:creationId xmlns:a16="http://schemas.microsoft.com/office/drawing/2014/main" id="{3F73C388-5040-904E-8298-2C91B15B1CAB}"/>
              </a:ext>
            </a:extLst>
          </p:cNvPr>
          <p:cNvSpPr txBox="1"/>
          <p:nvPr/>
        </p:nvSpPr>
        <p:spPr>
          <a:xfrm rot="20054415">
            <a:off x="4093897" y="3403229"/>
            <a:ext cx="69602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Time</a:t>
            </a:r>
          </a:p>
        </p:txBody>
      </p:sp>
      <p:sp>
        <p:nvSpPr>
          <p:cNvPr id="19" name="TextBox 18">
            <a:extLst>
              <a:ext uri="{FF2B5EF4-FFF2-40B4-BE49-F238E27FC236}">
                <a16:creationId xmlns:a16="http://schemas.microsoft.com/office/drawing/2014/main" id="{72BF8DB5-BB41-CF4D-A7B7-4F0F3800D2EE}"/>
              </a:ext>
            </a:extLst>
          </p:cNvPr>
          <p:cNvSpPr txBox="1"/>
          <p:nvPr/>
        </p:nvSpPr>
        <p:spPr>
          <a:xfrm>
            <a:off x="3732002" y="2351940"/>
            <a:ext cx="1882247" cy="83099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Cloud </a:t>
            </a:r>
            <a:b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Computing</a:t>
            </a:r>
          </a:p>
        </p:txBody>
      </p:sp>
    </p:spTree>
    <p:extLst>
      <p:ext uri="{BB962C8B-B14F-4D97-AF65-F5344CB8AC3E}">
        <p14:creationId xmlns:p14="http://schemas.microsoft.com/office/powerpoint/2010/main" val="355492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8;p22">
            <a:extLst>
              <a:ext uri="{FF2B5EF4-FFF2-40B4-BE49-F238E27FC236}">
                <a16:creationId xmlns:a16="http://schemas.microsoft.com/office/drawing/2014/main" id="{8947FAAD-1A68-FC47-A2FF-569C4D257E65}"/>
              </a:ext>
            </a:extLst>
          </p:cNvPr>
          <p:cNvPicPr preferRelativeResize="0"/>
          <p:nvPr/>
        </p:nvPicPr>
        <p:blipFill>
          <a:blip r:embed="rId3">
            <a:alphaModFix/>
          </a:blip>
          <a:stretch>
            <a:fillRect/>
          </a:stretch>
        </p:blipFill>
        <p:spPr>
          <a:xfrm>
            <a:off x="1042612" y="1764513"/>
            <a:ext cx="6163288" cy="4394876"/>
          </a:xfrm>
          <a:prstGeom prst="rect">
            <a:avLst/>
          </a:prstGeom>
          <a:noFill/>
          <a:ln w="9525" cap="flat" cmpd="sng">
            <a:solidFill>
              <a:schemeClr val="dk2"/>
            </a:solidFill>
            <a:prstDash val="solid"/>
            <a:round/>
            <a:headEnd type="none" w="sm" len="sm"/>
            <a:tailEnd type="none" w="sm" len="sm"/>
          </a:ln>
          <a:effectLst>
            <a:outerShdw blurRad="50800" dist="38100" dir="18900000" algn="bl" rotWithShape="0">
              <a:prstClr val="black">
                <a:alpha val="40000"/>
              </a:prstClr>
            </a:outerShdw>
          </a:effectLst>
        </p:spPr>
      </p:pic>
      <p:pic>
        <p:nvPicPr>
          <p:cNvPr id="4" name="Google Shape;189;p22">
            <a:extLst>
              <a:ext uri="{FF2B5EF4-FFF2-40B4-BE49-F238E27FC236}">
                <a16:creationId xmlns:a16="http://schemas.microsoft.com/office/drawing/2014/main" id="{C8C8BB18-72CE-EB4C-BEC4-DE5C7C0F6726}"/>
              </a:ext>
            </a:extLst>
          </p:cNvPr>
          <p:cNvPicPr preferRelativeResize="0"/>
          <p:nvPr/>
        </p:nvPicPr>
        <p:blipFill rotWithShape="1">
          <a:blip r:embed="rId4">
            <a:alphaModFix/>
          </a:blip>
          <a:srcRect b="27209"/>
          <a:stretch/>
        </p:blipFill>
        <p:spPr>
          <a:xfrm>
            <a:off x="5473044" y="3144813"/>
            <a:ext cx="5707388" cy="3239863"/>
          </a:xfrm>
          <a:prstGeom prst="rect">
            <a:avLst/>
          </a:prstGeom>
          <a:noFill/>
          <a:ln w="9525" cap="flat" cmpd="sng">
            <a:solidFill>
              <a:schemeClr val="dk2"/>
            </a:solidFill>
            <a:prstDash val="solid"/>
            <a:round/>
            <a:headEnd type="none" w="sm" len="sm"/>
            <a:tailEnd type="none" w="sm" len="sm"/>
          </a:ln>
          <a:effectLst>
            <a:outerShdw blurRad="50800" dist="38100" dir="18900000" algn="bl" rotWithShape="0">
              <a:prstClr val="black">
                <a:alpha val="40000"/>
              </a:prstClr>
            </a:outerShdw>
          </a:effectLst>
        </p:spPr>
      </p:pic>
      <p:pic>
        <p:nvPicPr>
          <p:cNvPr id="5" name="Google Shape;190;p22">
            <a:extLst>
              <a:ext uri="{FF2B5EF4-FFF2-40B4-BE49-F238E27FC236}">
                <a16:creationId xmlns:a16="http://schemas.microsoft.com/office/drawing/2014/main" id="{564F2CEE-0560-EC4B-988C-0F42F928D251}"/>
              </a:ext>
            </a:extLst>
          </p:cNvPr>
          <p:cNvPicPr preferRelativeResize="0"/>
          <p:nvPr/>
        </p:nvPicPr>
        <p:blipFill>
          <a:blip r:embed="rId5">
            <a:alphaModFix/>
          </a:blip>
          <a:stretch>
            <a:fillRect/>
          </a:stretch>
        </p:blipFill>
        <p:spPr>
          <a:xfrm>
            <a:off x="11509922" y="609976"/>
            <a:ext cx="714375" cy="714375"/>
          </a:xfrm>
          <a:prstGeom prst="rect">
            <a:avLst/>
          </a:prstGeom>
          <a:noFill/>
          <a:ln>
            <a:noFill/>
          </a:ln>
        </p:spPr>
      </p:pic>
      <p:pic>
        <p:nvPicPr>
          <p:cNvPr id="6" name="Google Shape;191;p22">
            <a:extLst>
              <a:ext uri="{FF2B5EF4-FFF2-40B4-BE49-F238E27FC236}">
                <a16:creationId xmlns:a16="http://schemas.microsoft.com/office/drawing/2014/main" id="{2C508374-2601-BA48-8B5F-C5D548A0356F}"/>
              </a:ext>
            </a:extLst>
          </p:cNvPr>
          <p:cNvPicPr preferRelativeResize="0"/>
          <p:nvPr/>
        </p:nvPicPr>
        <p:blipFill>
          <a:blip r:embed="rId6">
            <a:alphaModFix/>
          </a:blip>
          <a:stretch>
            <a:fillRect/>
          </a:stretch>
        </p:blipFill>
        <p:spPr>
          <a:xfrm>
            <a:off x="10823245" y="609976"/>
            <a:ext cx="714375" cy="714375"/>
          </a:xfrm>
          <a:prstGeom prst="rect">
            <a:avLst/>
          </a:prstGeom>
          <a:noFill/>
          <a:ln>
            <a:noFill/>
          </a:ln>
        </p:spPr>
      </p:pic>
      <p:pic>
        <p:nvPicPr>
          <p:cNvPr id="7" name="Google Shape;192;p22">
            <a:extLst>
              <a:ext uri="{FF2B5EF4-FFF2-40B4-BE49-F238E27FC236}">
                <a16:creationId xmlns:a16="http://schemas.microsoft.com/office/drawing/2014/main" id="{3E3BBE59-F52F-2843-A913-D7CE621D4B22}"/>
              </a:ext>
            </a:extLst>
          </p:cNvPr>
          <p:cNvPicPr preferRelativeResize="0"/>
          <p:nvPr/>
        </p:nvPicPr>
        <p:blipFill>
          <a:blip r:embed="rId7">
            <a:alphaModFix/>
          </a:blip>
          <a:stretch>
            <a:fillRect/>
          </a:stretch>
        </p:blipFill>
        <p:spPr>
          <a:xfrm>
            <a:off x="10136569" y="609976"/>
            <a:ext cx="714375" cy="714375"/>
          </a:xfrm>
          <a:prstGeom prst="rect">
            <a:avLst/>
          </a:prstGeom>
          <a:noFill/>
          <a:ln>
            <a:noFill/>
          </a:ln>
        </p:spPr>
      </p:pic>
      <p:pic>
        <p:nvPicPr>
          <p:cNvPr id="8" name="Google Shape;193;p22">
            <a:extLst>
              <a:ext uri="{FF2B5EF4-FFF2-40B4-BE49-F238E27FC236}">
                <a16:creationId xmlns:a16="http://schemas.microsoft.com/office/drawing/2014/main" id="{EB2F88A5-7159-6B46-AF68-3DC4C6089950}"/>
              </a:ext>
            </a:extLst>
          </p:cNvPr>
          <p:cNvPicPr preferRelativeResize="0"/>
          <p:nvPr/>
        </p:nvPicPr>
        <p:blipFill>
          <a:blip r:embed="rId8">
            <a:alphaModFix/>
          </a:blip>
          <a:stretch>
            <a:fillRect/>
          </a:stretch>
        </p:blipFill>
        <p:spPr>
          <a:xfrm>
            <a:off x="9449893" y="609976"/>
            <a:ext cx="714375" cy="714375"/>
          </a:xfrm>
          <a:prstGeom prst="rect">
            <a:avLst/>
          </a:prstGeom>
          <a:noFill/>
          <a:ln>
            <a:noFill/>
          </a:ln>
        </p:spPr>
      </p:pic>
      <p:pic>
        <p:nvPicPr>
          <p:cNvPr id="9" name="Google Shape;194;p22">
            <a:extLst>
              <a:ext uri="{FF2B5EF4-FFF2-40B4-BE49-F238E27FC236}">
                <a16:creationId xmlns:a16="http://schemas.microsoft.com/office/drawing/2014/main" id="{83639297-A517-5740-A0FC-484A94A02C96}"/>
              </a:ext>
            </a:extLst>
          </p:cNvPr>
          <p:cNvPicPr preferRelativeResize="0"/>
          <p:nvPr/>
        </p:nvPicPr>
        <p:blipFill>
          <a:blip r:embed="rId9">
            <a:alphaModFix/>
          </a:blip>
          <a:stretch>
            <a:fillRect/>
          </a:stretch>
        </p:blipFill>
        <p:spPr>
          <a:xfrm>
            <a:off x="8801316" y="609976"/>
            <a:ext cx="676275" cy="714375"/>
          </a:xfrm>
          <a:prstGeom prst="rect">
            <a:avLst/>
          </a:prstGeom>
          <a:noFill/>
          <a:ln>
            <a:noFill/>
          </a:ln>
        </p:spPr>
      </p:pic>
      <p:pic>
        <p:nvPicPr>
          <p:cNvPr id="10" name="Google Shape;195;p22">
            <a:extLst>
              <a:ext uri="{FF2B5EF4-FFF2-40B4-BE49-F238E27FC236}">
                <a16:creationId xmlns:a16="http://schemas.microsoft.com/office/drawing/2014/main" id="{3F6B407B-1DDC-8D45-83EB-FF6418421BBE}"/>
              </a:ext>
            </a:extLst>
          </p:cNvPr>
          <p:cNvPicPr preferRelativeResize="0"/>
          <p:nvPr/>
        </p:nvPicPr>
        <p:blipFill>
          <a:blip r:embed="rId10">
            <a:alphaModFix/>
          </a:blip>
          <a:stretch>
            <a:fillRect/>
          </a:stretch>
        </p:blipFill>
        <p:spPr>
          <a:xfrm>
            <a:off x="8114640" y="609976"/>
            <a:ext cx="714375" cy="714375"/>
          </a:xfrm>
          <a:prstGeom prst="rect">
            <a:avLst/>
          </a:prstGeom>
          <a:noFill/>
          <a:ln>
            <a:noFill/>
          </a:ln>
        </p:spPr>
      </p:pic>
      <p:pic>
        <p:nvPicPr>
          <p:cNvPr id="11" name="Google Shape;196;p22">
            <a:extLst>
              <a:ext uri="{FF2B5EF4-FFF2-40B4-BE49-F238E27FC236}">
                <a16:creationId xmlns:a16="http://schemas.microsoft.com/office/drawing/2014/main" id="{172A2184-77B1-4949-9FF4-1E671DF6B7CC}"/>
              </a:ext>
            </a:extLst>
          </p:cNvPr>
          <p:cNvPicPr preferRelativeResize="0"/>
          <p:nvPr/>
        </p:nvPicPr>
        <p:blipFill>
          <a:blip r:embed="rId11">
            <a:alphaModFix/>
          </a:blip>
          <a:stretch>
            <a:fillRect/>
          </a:stretch>
        </p:blipFill>
        <p:spPr>
          <a:xfrm>
            <a:off x="7432728" y="609976"/>
            <a:ext cx="709612" cy="714375"/>
          </a:xfrm>
          <a:prstGeom prst="rect">
            <a:avLst/>
          </a:prstGeom>
          <a:noFill/>
          <a:ln>
            <a:noFill/>
          </a:ln>
        </p:spPr>
      </p:pic>
      <p:pic>
        <p:nvPicPr>
          <p:cNvPr id="12" name="Google Shape;197;p22">
            <a:extLst>
              <a:ext uri="{FF2B5EF4-FFF2-40B4-BE49-F238E27FC236}">
                <a16:creationId xmlns:a16="http://schemas.microsoft.com/office/drawing/2014/main" id="{BE9F5F8C-6FEB-2D40-8103-B24A07563467}"/>
              </a:ext>
            </a:extLst>
          </p:cNvPr>
          <p:cNvPicPr preferRelativeResize="0"/>
          <p:nvPr/>
        </p:nvPicPr>
        <p:blipFill>
          <a:blip r:embed="rId12">
            <a:alphaModFix/>
          </a:blip>
          <a:stretch>
            <a:fillRect/>
          </a:stretch>
        </p:blipFill>
        <p:spPr>
          <a:xfrm>
            <a:off x="6746050" y="609976"/>
            <a:ext cx="714375" cy="714375"/>
          </a:xfrm>
          <a:prstGeom prst="rect">
            <a:avLst/>
          </a:prstGeom>
          <a:noFill/>
          <a:ln>
            <a:noFill/>
          </a:ln>
        </p:spPr>
      </p:pic>
      <p:pic>
        <p:nvPicPr>
          <p:cNvPr id="13" name="Google Shape;198;p22">
            <a:extLst>
              <a:ext uri="{FF2B5EF4-FFF2-40B4-BE49-F238E27FC236}">
                <a16:creationId xmlns:a16="http://schemas.microsoft.com/office/drawing/2014/main" id="{61F0FBE6-90BF-7144-AEE3-BECEBDB8C0AB}"/>
              </a:ext>
            </a:extLst>
          </p:cNvPr>
          <p:cNvPicPr preferRelativeResize="0"/>
          <p:nvPr/>
        </p:nvPicPr>
        <p:blipFill>
          <a:blip r:embed="rId13">
            <a:alphaModFix/>
          </a:blip>
          <a:stretch>
            <a:fillRect/>
          </a:stretch>
        </p:blipFill>
        <p:spPr>
          <a:xfrm>
            <a:off x="6059374" y="609976"/>
            <a:ext cx="714375" cy="714375"/>
          </a:xfrm>
          <a:prstGeom prst="rect">
            <a:avLst/>
          </a:prstGeom>
          <a:noFill/>
          <a:ln>
            <a:noFill/>
          </a:ln>
        </p:spPr>
      </p:pic>
      <p:pic>
        <p:nvPicPr>
          <p:cNvPr id="14" name="Google Shape;199;p22">
            <a:extLst>
              <a:ext uri="{FF2B5EF4-FFF2-40B4-BE49-F238E27FC236}">
                <a16:creationId xmlns:a16="http://schemas.microsoft.com/office/drawing/2014/main" id="{014091C1-0439-C049-9BC1-6AFF8494A954}"/>
              </a:ext>
            </a:extLst>
          </p:cNvPr>
          <p:cNvPicPr preferRelativeResize="0"/>
          <p:nvPr/>
        </p:nvPicPr>
        <p:blipFill>
          <a:blip r:embed="rId14">
            <a:alphaModFix/>
          </a:blip>
          <a:stretch>
            <a:fillRect/>
          </a:stretch>
        </p:blipFill>
        <p:spPr>
          <a:xfrm>
            <a:off x="5372698" y="609976"/>
            <a:ext cx="714375" cy="714375"/>
          </a:xfrm>
          <a:prstGeom prst="rect">
            <a:avLst/>
          </a:prstGeom>
          <a:noFill/>
          <a:ln>
            <a:noFill/>
          </a:ln>
        </p:spPr>
      </p:pic>
      <p:pic>
        <p:nvPicPr>
          <p:cNvPr id="15" name="Google Shape;200;p22">
            <a:extLst>
              <a:ext uri="{FF2B5EF4-FFF2-40B4-BE49-F238E27FC236}">
                <a16:creationId xmlns:a16="http://schemas.microsoft.com/office/drawing/2014/main" id="{37843272-E0A7-9C43-81AE-7DA5D6122F5A}"/>
              </a:ext>
            </a:extLst>
          </p:cNvPr>
          <p:cNvPicPr preferRelativeResize="0"/>
          <p:nvPr/>
        </p:nvPicPr>
        <p:blipFill>
          <a:blip r:embed="rId15">
            <a:alphaModFix/>
          </a:blip>
          <a:stretch>
            <a:fillRect/>
          </a:stretch>
        </p:blipFill>
        <p:spPr>
          <a:xfrm>
            <a:off x="4686022" y="609976"/>
            <a:ext cx="714375" cy="714375"/>
          </a:xfrm>
          <a:prstGeom prst="rect">
            <a:avLst/>
          </a:prstGeom>
          <a:noFill/>
          <a:ln>
            <a:noFill/>
          </a:ln>
        </p:spPr>
      </p:pic>
      <p:pic>
        <p:nvPicPr>
          <p:cNvPr id="16" name="Google Shape;201;p22">
            <a:extLst>
              <a:ext uri="{FF2B5EF4-FFF2-40B4-BE49-F238E27FC236}">
                <a16:creationId xmlns:a16="http://schemas.microsoft.com/office/drawing/2014/main" id="{2D225666-458F-194B-978D-2A5F5F60E122}"/>
              </a:ext>
            </a:extLst>
          </p:cNvPr>
          <p:cNvPicPr preferRelativeResize="0"/>
          <p:nvPr/>
        </p:nvPicPr>
        <p:blipFill>
          <a:blip r:embed="rId16">
            <a:alphaModFix/>
          </a:blip>
          <a:stretch>
            <a:fillRect/>
          </a:stretch>
        </p:blipFill>
        <p:spPr>
          <a:xfrm>
            <a:off x="3999346" y="609976"/>
            <a:ext cx="714375" cy="714375"/>
          </a:xfrm>
          <a:prstGeom prst="rect">
            <a:avLst/>
          </a:prstGeom>
          <a:noFill/>
          <a:ln>
            <a:noFill/>
          </a:ln>
        </p:spPr>
      </p:pic>
      <p:pic>
        <p:nvPicPr>
          <p:cNvPr id="17" name="Google Shape;202;p22">
            <a:extLst>
              <a:ext uri="{FF2B5EF4-FFF2-40B4-BE49-F238E27FC236}">
                <a16:creationId xmlns:a16="http://schemas.microsoft.com/office/drawing/2014/main" id="{1DF65DFF-67DD-B440-83B5-63F1BDFF3BA2}"/>
              </a:ext>
            </a:extLst>
          </p:cNvPr>
          <p:cNvPicPr preferRelativeResize="0"/>
          <p:nvPr/>
        </p:nvPicPr>
        <p:blipFill>
          <a:blip r:embed="rId17">
            <a:alphaModFix/>
          </a:blip>
          <a:stretch>
            <a:fillRect/>
          </a:stretch>
        </p:blipFill>
        <p:spPr>
          <a:xfrm>
            <a:off x="3387084" y="609976"/>
            <a:ext cx="639962" cy="714375"/>
          </a:xfrm>
          <a:prstGeom prst="rect">
            <a:avLst/>
          </a:prstGeom>
          <a:noFill/>
          <a:ln>
            <a:noFill/>
          </a:ln>
        </p:spPr>
      </p:pic>
      <p:pic>
        <p:nvPicPr>
          <p:cNvPr id="18" name="Google Shape;203;p22">
            <a:extLst>
              <a:ext uri="{FF2B5EF4-FFF2-40B4-BE49-F238E27FC236}">
                <a16:creationId xmlns:a16="http://schemas.microsoft.com/office/drawing/2014/main" id="{251292B6-B726-A648-B789-5ADDEF954AB3}"/>
              </a:ext>
            </a:extLst>
          </p:cNvPr>
          <p:cNvPicPr preferRelativeResize="0"/>
          <p:nvPr/>
        </p:nvPicPr>
        <p:blipFill>
          <a:blip r:embed="rId18">
            <a:alphaModFix/>
          </a:blip>
          <a:stretch>
            <a:fillRect/>
          </a:stretch>
        </p:blipFill>
        <p:spPr>
          <a:xfrm>
            <a:off x="2700408" y="609976"/>
            <a:ext cx="714375" cy="714375"/>
          </a:xfrm>
          <a:prstGeom prst="rect">
            <a:avLst/>
          </a:prstGeom>
          <a:noFill/>
          <a:ln>
            <a:noFill/>
          </a:ln>
        </p:spPr>
      </p:pic>
      <p:pic>
        <p:nvPicPr>
          <p:cNvPr id="19" name="Google Shape;204;p22">
            <a:extLst>
              <a:ext uri="{FF2B5EF4-FFF2-40B4-BE49-F238E27FC236}">
                <a16:creationId xmlns:a16="http://schemas.microsoft.com/office/drawing/2014/main" id="{DD77E602-61D8-A744-8735-B66504197D78}"/>
              </a:ext>
            </a:extLst>
          </p:cNvPr>
          <p:cNvPicPr preferRelativeResize="0"/>
          <p:nvPr/>
        </p:nvPicPr>
        <p:blipFill>
          <a:blip r:embed="rId19">
            <a:alphaModFix/>
          </a:blip>
          <a:stretch>
            <a:fillRect/>
          </a:stretch>
        </p:blipFill>
        <p:spPr>
          <a:xfrm>
            <a:off x="2013732" y="609970"/>
            <a:ext cx="714375" cy="714375"/>
          </a:xfrm>
          <a:prstGeom prst="rect">
            <a:avLst/>
          </a:prstGeom>
          <a:noFill/>
          <a:ln>
            <a:noFill/>
          </a:ln>
        </p:spPr>
      </p:pic>
      <p:pic>
        <p:nvPicPr>
          <p:cNvPr id="20" name="Google Shape;205;p22">
            <a:extLst>
              <a:ext uri="{FF2B5EF4-FFF2-40B4-BE49-F238E27FC236}">
                <a16:creationId xmlns:a16="http://schemas.microsoft.com/office/drawing/2014/main" id="{AA608BAE-9288-C94C-B866-C3EB8D63F5D4}"/>
              </a:ext>
            </a:extLst>
          </p:cNvPr>
          <p:cNvPicPr preferRelativeResize="0"/>
          <p:nvPr/>
        </p:nvPicPr>
        <p:blipFill>
          <a:blip r:embed="rId20">
            <a:alphaModFix/>
          </a:blip>
          <a:stretch>
            <a:fillRect/>
          </a:stretch>
        </p:blipFill>
        <p:spPr>
          <a:xfrm>
            <a:off x="1327056" y="609976"/>
            <a:ext cx="714375" cy="714375"/>
          </a:xfrm>
          <a:prstGeom prst="rect">
            <a:avLst/>
          </a:prstGeom>
          <a:noFill/>
          <a:ln>
            <a:noFill/>
          </a:ln>
        </p:spPr>
      </p:pic>
      <p:pic>
        <p:nvPicPr>
          <p:cNvPr id="21" name="Google Shape;206;p22">
            <a:extLst>
              <a:ext uri="{FF2B5EF4-FFF2-40B4-BE49-F238E27FC236}">
                <a16:creationId xmlns:a16="http://schemas.microsoft.com/office/drawing/2014/main" id="{8762D12D-5BE3-DC4E-AB0F-9EDD5C61FF55}"/>
              </a:ext>
            </a:extLst>
          </p:cNvPr>
          <p:cNvPicPr preferRelativeResize="0"/>
          <p:nvPr/>
        </p:nvPicPr>
        <p:blipFill>
          <a:blip r:embed="rId21">
            <a:alphaModFix/>
          </a:blip>
          <a:stretch>
            <a:fillRect/>
          </a:stretch>
        </p:blipFill>
        <p:spPr>
          <a:xfrm>
            <a:off x="640378" y="607544"/>
            <a:ext cx="714375" cy="719238"/>
          </a:xfrm>
          <a:prstGeom prst="rect">
            <a:avLst/>
          </a:prstGeom>
          <a:noFill/>
          <a:ln>
            <a:noFill/>
          </a:ln>
        </p:spPr>
      </p:pic>
      <p:pic>
        <p:nvPicPr>
          <p:cNvPr id="22" name="Google Shape;207;p22">
            <a:extLst>
              <a:ext uri="{FF2B5EF4-FFF2-40B4-BE49-F238E27FC236}">
                <a16:creationId xmlns:a16="http://schemas.microsoft.com/office/drawing/2014/main" id="{29B328E7-09D6-6548-8382-9CD22F5E7E19}"/>
              </a:ext>
            </a:extLst>
          </p:cNvPr>
          <p:cNvPicPr preferRelativeResize="0"/>
          <p:nvPr/>
        </p:nvPicPr>
        <p:blipFill>
          <a:blip r:embed="rId22">
            <a:alphaModFix/>
          </a:blip>
          <a:stretch>
            <a:fillRect/>
          </a:stretch>
        </p:blipFill>
        <p:spPr>
          <a:xfrm>
            <a:off x="-46299" y="609975"/>
            <a:ext cx="714375" cy="714375"/>
          </a:xfrm>
          <a:prstGeom prst="rect">
            <a:avLst/>
          </a:prstGeom>
          <a:noFill/>
          <a:ln>
            <a:noFill/>
          </a:ln>
        </p:spPr>
      </p:pic>
    </p:spTree>
    <p:extLst>
      <p:ext uri="{BB962C8B-B14F-4D97-AF65-F5344CB8AC3E}">
        <p14:creationId xmlns:p14="http://schemas.microsoft.com/office/powerpoint/2010/main" val="244957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3E32F8-1D54-8A4B-96FD-8D5B1DFA0F66}"/>
              </a:ext>
            </a:extLst>
          </p:cNvPr>
          <p:cNvSpPr/>
          <p:nvPr/>
        </p:nvSpPr>
        <p:spPr>
          <a:xfrm>
            <a:off x="513080" y="1620077"/>
            <a:ext cx="10886439" cy="47522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2DD944DF-4FED-B64C-A30A-8C2211837398}"/>
              </a:ext>
            </a:extLst>
          </p:cNvPr>
          <p:cNvSpPr txBox="1"/>
          <p:nvPr/>
        </p:nvSpPr>
        <p:spPr>
          <a:xfrm>
            <a:off x="988707" y="302558"/>
            <a:ext cx="11203293"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Canonical example</a:t>
            </a:r>
            <a:endPar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grpSp>
        <p:nvGrpSpPr>
          <p:cNvPr id="10" name="组合 12">
            <a:extLst>
              <a:ext uri="{FF2B5EF4-FFF2-40B4-BE49-F238E27FC236}">
                <a16:creationId xmlns:a16="http://schemas.microsoft.com/office/drawing/2014/main" id="{12EB5308-A95E-5D40-A170-A4F5DA464E1C}"/>
              </a:ext>
            </a:extLst>
          </p:cNvPr>
          <p:cNvGrpSpPr/>
          <p:nvPr/>
        </p:nvGrpSpPr>
        <p:grpSpPr>
          <a:xfrm>
            <a:off x="513080" y="397510"/>
            <a:ext cx="403860" cy="340360"/>
            <a:chOff x="808" y="626"/>
            <a:chExt cx="636" cy="536"/>
          </a:xfrm>
        </p:grpSpPr>
        <p:sp>
          <p:nvSpPr>
            <p:cNvPr id="11" name="平行四边形 2">
              <a:extLst>
                <a:ext uri="{FF2B5EF4-FFF2-40B4-BE49-F238E27FC236}">
                  <a16:creationId xmlns:a16="http://schemas.microsoft.com/office/drawing/2014/main" id="{27908F3E-B28D-C54E-805D-C9D9D9E07CC6}"/>
                </a:ext>
              </a:extLst>
            </p:cNvPr>
            <p:cNvSpPr/>
            <p:nvPr/>
          </p:nvSpPr>
          <p:spPr>
            <a:xfrm>
              <a:off x="808" y="626"/>
              <a:ext cx="392" cy="537"/>
            </a:xfrm>
            <a:prstGeom prst="parallelogram">
              <a:avLst>
                <a:gd name="adj" fmla="val 35459"/>
              </a:avLst>
            </a:prstGeom>
            <a:solidFill>
              <a:srgbClr val="CF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平行四边形 11">
              <a:extLst>
                <a:ext uri="{FF2B5EF4-FFF2-40B4-BE49-F238E27FC236}">
                  <a16:creationId xmlns:a16="http://schemas.microsoft.com/office/drawing/2014/main" id="{4B8DF0F8-5C28-7D4A-B593-55A96DC8F521}"/>
                </a:ext>
              </a:extLst>
            </p:cNvPr>
            <p:cNvSpPr/>
            <p:nvPr/>
          </p:nvSpPr>
          <p:spPr>
            <a:xfrm>
              <a:off x="1052" y="626"/>
              <a:ext cx="392" cy="537"/>
            </a:xfrm>
            <a:prstGeom prst="parallelogram">
              <a:avLst>
                <a:gd name="adj" fmla="val 35459"/>
              </a:avLst>
            </a:prstGeom>
            <a:solidFill>
              <a:srgbClr val="CF59A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4" name="Picture 3">
            <a:extLst>
              <a:ext uri="{FF2B5EF4-FFF2-40B4-BE49-F238E27FC236}">
                <a16:creationId xmlns:a16="http://schemas.microsoft.com/office/drawing/2014/main" id="{F48D6B02-1429-D240-ABE9-43C9EE0033FC}"/>
              </a:ext>
            </a:extLst>
          </p:cNvPr>
          <p:cNvPicPr>
            <a:picLocks noChangeAspect="1"/>
          </p:cNvPicPr>
          <p:nvPr/>
        </p:nvPicPr>
        <p:blipFill>
          <a:blip r:embed="rId2"/>
          <a:stretch>
            <a:fillRect/>
          </a:stretch>
        </p:blipFill>
        <p:spPr>
          <a:xfrm>
            <a:off x="1456554" y="1958008"/>
            <a:ext cx="9278891" cy="4017338"/>
          </a:xfrm>
          <a:prstGeom prst="rect">
            <a:avLst/>
          </a:prstGeom>
        </p:spPr>
      </p:pic>
      <p:sp>
        <p:nvSpPr>
          <p:cNvPr id="56" name="Frame 55">
            <a:extLst>
              <a:ext uri="{FF2B5EF4-FFF2-40B4-BE49-F238E27FC236}">
                <a16:creationId xmlns:a16="http://schemas.microsoft.com/office/drawing/2014/main" id="{1DD1727E-0753-244C-8BED-1DB3EDDA611A}"/>
              </a:ext>
            </a:extLst>
          </p:cNvPr>
          <p:cNvSpPr/>
          <p:nvPr/>
        </p:nvSpPr>
        <p:spPr>
          <a:xfrm>
            <a:off x="5784574" y="2738578"/>
            <a:ext cx="2156792" cy="2429769"/>
          </a:xfrm>
          <a:custGeom>
            <a:avLst/>
            <a:gdLst>
              <a:gd name="connsiteX0" fmla="*/ 0 w 2156792"/>
              <a:gd name="connsiteY0" fmla="*/ 0 h 2429769"/>
              <a:gd name="connsiteX1" fmla="*/ 496062 w 2156792"/>
              <a:gd name="connsiteY1" fmla="*/ 0 h 2429769"/>
              <a:gd name="connsiteX2" fmla="*/ 970556 w 2156792"/>
              <a:gd name="connsiteY2" fmla="*/ 0 h 2429769"/>
              <a:gd name="connsiteX3" fmla="*/ 1466619 w 2156792"/>
              <a:gd name="connsiteY3" fmla="*/ 0 h 2429769"/>
              <a:gd name="connsiteX4" fmla="*/ 2156792 w 2156792"/>
              <a:gd name="connsiteY4" fmla="*/ 0 h 2429769"/>
              <a:gd name="connsiteX5" fmla="*/ 2156792 w 2156792"/>
              <a:gd name="connsiteY5" fmla="*/ 485954 h 2429769"/>
              <a:gd name="connsiteX6" fmla="*/ 2156792 w 2156792"/>
              <a:gd name="connsiteY6" fmla="*/ 971908 h 2429769"/>
              <a:gd name="connsiteX7" fmla="*/ 2156792 w 2156792"/>
              <a:gd name="connsiteY7" fmla="*/ 1409266 h 2429769"/>
              <a:gd name="connsiteX8" fmla="*/ 2156792 w 2156792"/>
              <a:gd name="connsiteY8" fmla="*/ 1895220 h 2429769"/>
              <a:gd name="connsiteX9" fmla="*/ 2156792 w 2156792"/>
              <a:gd name="connsiteY9" fmla="*/ 2429769 h 2429769"/>
              <a:gd name="connsiteX10" fmla="*/ 1617594 w 2156792"/>
              <a:gd name="connsiteY10" fmla="*/ 2429769 h 2429769"/>
              <a:gd name="connsiteX11" fmla="*/ 1099964 w 2156792"/>
              <a:gd name="connsiteY11" fmla="*/ 2429769 h 2429769"/>
              <a:gd name="connsiteX12" fmla="*/ 582334 w 2156792"/>
              <a:gd name="connsiteY12" fmla="*/ 2429769 h 2429769"/>
              <a:gd name="connsiteX13" fmla="*/ 0 w 2156792"/>
              <a:gd name="connsiteY13" fmla="*/ 2429769 h 2429769"/>
              <a:gd name="connsiteX14" fmla="*/ 0 w 2156792"/>
              <a:gd name="connsiteY14" fmla="*/ 1919518 h 2429769"/>
              <a:gd name="connsiteX15" fmla="*/ 0 w 2156792"/>
              <a:gd name="connsiteY15" fmla="*/ 1433564 h 2429769"/>
              <a:gd name="connsiteX16" fmla="*/ 0 w 2156792"/>
              <a:gd name="connsiteY16" fmla="*/ 899015 h 2429769"/>
              <a:gd name="connsiteX17" fmla="*/ 0 w 2156792"/>
              <a:gd name="connsiteY17" fmla="*/ 437358 h 2429769"/>
              <a:gd name="connsiteX18" fmla="*/ 0 w 2156792"/>
              <a:gd name="connsiteY18" fmla="*/ 0 h 2429769"/>
              <a:gd name="connsiteX19" fmla="*/ 90779 w 2156792"/>
              <a:gd name="connsiteY19" fmla="*/ 90779 h 2429769"/>
              <a:gd name="connsiteX20" fmla="*/ 90779 w 2156792"/>
              <a:gd name="connsiteY20" fmla="*/ 652832 h 2429769"/>
              <a:gd name="connsiteX21" fmla="*/ 90779 w 2156792"/>
              <a:gd name="connsiteY21" fmla="*/ 1214885 h 2429769"/>
              <a:gd name="connsiteX22" fmla="*/ 90779 w 2156792"/>
              <a:gd name="connsiteY22" fmla="*/ 1709491 h 2429769"/>
              <a:gd name="connsiteX23" fmla="*/ 90779 w 2156792"/>
              <a:gd name="connsiteY23" fmla="*/ 2338990 h 2429769"/>
              <a:gd name="connsiteX24" fmla="*/ 564835 w 2156792"/>
              <a:gd name="connsiteY24" fmla="*/ 2338990 h 2429769"/>
              <a:gd name="connsiteX25" fmla="*/ 1058644 w 2156792"/>
              <a:gd name="connsiteY25" fmla="*/ 2338990 h 2429769"/>
              <a:gd name="connsiteX26" fmla="*/ 1591957 w 2156792"/>
              <a:gd name="connsiteY26" fmla="*/ 2338990 h 2429769"/>
              <a:gd name="connsiteX27" fmla="*/ 2066013 w 2156792"/>
              <a:gd name="connsiteY27" fmla="*/ 2338990 h 2429769"/>
              <a:gd name="connsiteX28" fmla="*/ 2066013 w 2156792"/>
              <a:gd name="connsiteY28" fmla="*/ 1754455 h 2429769"/>
              <a:gd name="connsiteX29" fmla="*/ 2066013 w 2156792"/>
              <a:gd name="connsiteY29" fmla="*/ 1237367 h 2429769"/>
              <a:gd name="connsiteX30" fmla="*/ 2066013 w 2156792"/>
              <a:gd name="connsiteY30" fmla="*/ 720278 h 2429769"/>
              <a:gd name="connsiteX31" fmla="*/ 2066013 w 2156792"/>
              <a:gd name="connsiteY31" fmla="*/ 90779 h 2429769"/>
              <a:gd name="connsiteX32" fmla="*/ 1572205 w 2156792"/>
              <a:gd name="connsiteY32" fmla="*/ 90779 h 2429769"/>
              <a:gd name="connsiteX33" fmla="*/ 1038891 w 2156792"/>
              <a:gd name="connsiteY33" fmla="*/ 90779 h 2429769"/>
              <a:gd name="connsiteX34" fmla="*/ 545083 w 2156792"/>
              <a:gd name="connsiteY34" fmla="*/ 90779 h 2429769"/>
              <a:gd name="connsiteX35" fmla="*/ 90779 w 2156792"/>
              <a:gd name="connsiteY35" fmla="*/ 90779 h 242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6792" h="2429769" fill="none" extrusionOk="0">
                <a:moveTo>
                  <a:pt x="0" y="0"/>
                </a:moveTo>
                <a:cubicBezTo>
                  <a:pt x="114432" y="-36640"/>
                  <a:pt x="251203" y="12669"/>
                  <a:pt x="496062" y="0"/>
                </a:cubicBezTo>
                <a:cubicBezTo>
                  <a:pt x="740921" y="-12669"/>
                  <a:pt x="754064" y="43299"/>
                  <a:pt x="970556" y="0"/>
                </a:cubicBezTo>
                <a:cubicBezTo>
                  <a:pt x="1187048" y="-43299"/>
                  <a:pt x="1363936" y="54514"/>
                  <a:pt x="1466619" y="0"/>
                </a:cubicBezTo>
                <a:cubicBezTo>
                  <a:pt x="1569302" y="-54514"/>
                  <a:pt x="1922794" y="64815"/>
                  <a:pt x="2156792" y="0"/>
                </a:cubicBezTo>
                <a:cubicBezTo>
                  <a:pt x="2160877" y="152985"/>
                  <a:pt x="2122211" y="315185"/>
                  <a:pt x="2156792" y="485954"/>
                </a:cubicBezTo>
                <a:cubicBezTo>
                  <a:pt x="2191373" y="656723"/>
                  <a:pt x="2149016" y="755216"/>
                  <a:pt x="2156792" y="971908"/>
                </a:cubicBezTo>
                <a:cubicBezTo>
                  <a:pt x="2164568" y="1188600"/>
                  <a:pt x="2111012" y="1192262"/>
                  <a:pt x="2156792" y="1409266"/>
                </a:cubicBezTo>
                <a:cubicBezTo>
                  <a:pt x="2202572" y="1626270"/>
                  <a:pt x="2122609" y="1719026"/>
                  <a:pt x="2156792" y="1895220"/>
                </a:cubicBezTo>
                <a:cubicBezTo>
                  <a:pt x="2190975" y="2071414"/>
                  <a:pt x="2141882" y="2246529"/>
                  <a:pt x="2156792" y="2429769"/>
                </a:cubicBezTo>
                <a:cubicBezTo>
                  <a:pt x="1934240" y="2464720"/>
                  <a:pt x="1828593" y="2410168"/>
                  <a:pt x="1617594" y="2429769"/>
                </a:cubicBezTo>
                <a:cubicBezTo>
                  <a:pt x="1406595" y="2449370"/>
                  <a:pt x="1285879" y="2370525"/>
                  <a:pt x="1099964" y="2429769"/>
                </a:cubicBezTo>
                <a:cubicBezTo>
                  <a:pt x="914049" y="2489013"/>
                  <a:pt x="834997" y="2394589"/>
                  <a:pt x="582334" y="2429769"/>
                </a:cubicBezTo>
                <a:cubicBezTo>
                  <a:pt x="329671" y="2464949"/>
                  <a:pt x="159154" y="2427842"/>
                  <a:pt x="0" y="2429769"/>
                </a:cubicBezTo>
                <a:cubicBezTo>
                  <a:pt x="-24125" y="2175831"/>
                  <a:pt x="45049" y="2099859"/>
                  <a:pt x="0" y="1919518"/>
                </a:cubicBezTo>
                <a:cubicBezTo>
                  <a:pt x="-45049" y="1739177"/>
                  <a:pt x="4274" y="1655791"/>
                  <a:pt x="0" y="1433564"/>
                </a:cubicBezTo>
                <a:cubicBezTo>
                  <a:pt x="-4274" y="1211337"/>
                  <a:pt x="42775" y="1155773"/>
                  <a:pt x="0" y="899015"/>
                </a:cubicBezTo>
                <a:cubicBezTo>
                  <a:pt x="-42775" y="642257"/>
                  <a:pt x="10173" y="627619"/>
                  <a:pt x="0" y="437358"/>
                </a:cubicBezTo>
                <a:cubicBezTo>
                  <a:pt x="-10173" y="247097"/>
                  <a:pt x="49819" y="201883"/>
                  <a:pt x="0" y="0"/>
                </a:cubicBezTo>
                <a:close/>
                <a:moveTo>
                  <a:pt x="90779" y="90779"/>
                </a:moveTo>
                <a:cubicBezTo>
                  <a:pt x="113547" y="327400"/>
                  <a:pt x="49567" y="484862"/>
                  <a:pt x="90779" y="652832"/>
                </a:cubicBezTo>
                <a:cubicBezTo>
                  <a:pt x="131991" y="820802"/>
                  <a:pt x="40137" y="994950"/>
                  <a:pt x="90779" y="1214885"/>
                </a:cubicBezTo>
                <a:cubicBezTo>
                  <a:pt x="141421" y="1434820"/>
                  <a:pt x="54939" y="1556524"/>
                  <a:pt x="90779" y="1709491"/>
                </a:cubicBezTo>
                <a:cubicBezTo>
                  <a:pt x="126619" y="1862458"/>
                  <a:pt x="39065" y="2078256"/>
                  <a:pt x="90779" y="2338990"/>
                </a:cubicBezTo>
                <a:cubicBezTo>
                  <a:pt x="232826" y="2316376"/>
                  <a:pt x="408269" y="2387445"/>
                  <a:pt x="564835" y="2338990"/>
                </a:cubicBezTo>
                <a:cubicBezTo>
                  <a:pt x="721401" y="2290535"/>
                  <a:pt x="823787" y="2382576"/>
                  <a:pt x="1058644" y="2338990"/>
                </a:cubicBezTo>
                <a:cubicBezTo>
                  <a:pt x="1293501" y="2295404"/>
                  <a:pt x="1415657" y="2339250"/>
                  <a:pt x="1591957" y="2338990"/>
                </a:cubicBezTo>
                <a:cubicBezTo>
                  <a:pt x="1768257" y="2338730"/>
                  <a:pt x="1882815" y="2382483"/>
                  <a:pt x="2066013" y="2338990"/>
                </a:cubicBezTo>
                <a:cubicBezTo>
                  <a:pt x="2024451" y="2183379"/>
                  <a:pt x="2080078" y="1961575"/>
                  <a:pt x="2066013" y="1754455"/>
                </a:cubicBezTo>
                <a:cubicBezTo>
                  <a:pt x="2051948" y="1547336"/>
                  <a:pt x="2107168" y="1457371"/>
                  <a:pt x="2066013" y="1237367"/>
                </a:cubicBezTo>
                <a:cubicBezTo>
                  <a:pt x="2024858" y="1017363"/>
                  <a:pt x="2088385" y="889429"/>
                  <a:pt x="2066013" y="720278"/>
                </a:cubicBezTo>
                <a:cubicBezTo>
                  <a:pt x="2043641" y="551127"/>
                  <a:pt x="2080055" y="330968"/>
                  <a:pt x="2066013" y="90779"/>
                </a:cubicBezTo>
                <a:cubicBezTo>
                  <a:pt x="1885422" y="128128"/>
                  <a:pt x="1686236" y="48114"/>
                  <a:pt x="1572205" y="90779"/>
                </a:cubicBezTo>
                <a:cubicBezTo>
                  <a:pt x="1458174" y="133444"/>
                  <a:pt x="1256284" y="68963"/>
                  <a:pt x="1038891" y="90779"/>
                </a:cubicBezTo>
                <a:cubicBezTo>
                  <a:pt x="821498" y="112595"/>
                  <a:pt x="697892" y="46427"/>
                  <a:pt x="545083" y="90779"/>
                </a:cubicBezTo>
                <a:cubicBezTo>
                  <a:pt x="392274" y="135131"/>
                  <a:pt x="256859" y="75551"/>
                  <a:pt x="90779" y="90779"/>
                </a:cubicBezTo>
                <a:close/>
              </a:path>
              <a:path w="2156792" h="2429769" stroke="0" extrusionOk="0">
                <a:moveTo>
                  <a:pt x="0" y="0"/>
                </a:moveTo>
                <a:cubicBezTo>
                  <a:pt x="252311" y="-41133"/>
                  <a:pt x="327737" y="2337"/>
                  <a:pt x="517630" y="0"/>
                </a:cubicBezTo>
                <a:cubicBezTo>
                  <a:pt x="707523" y="-2337"/>
                  <a:pt x="896658" y="55016"/>
                  <a:pt x="992124" y="0"/>
                </a:cubicBezTo>
                <a:cubicBezTo>
                  <a:pt x="1087590" y="-55016"/>
                  <a:pt x="1441478" y="46374"/>
                  <a:pt x="1574458" y="0"/>
                </a:cubicBezTo>
                <a:cubicBezTo>
                  <a:pt x="1707438" y="-46374"/>
                  <a:pt x="2028866" y="68041"/>
                  <a:pt x="2156792" y="0"/>
                </a:cubicBezTo>
                <a:cubicBezTo>
                  <a:pt x="2159165" y="187074"/>
                  <a:pt x="2110407" y="364212"/>
                  <a:pt x="2156792" y="461656"/>
                </a:cubicBezTo>
                <a:cubicBezTo>
                  <a:pt x="2203177" y="559100"/>
                  <a:pt x="2154576" y="710831"/>
                  <a:pt x="2156792" y="899015"/>
                </a:cubicBezTo>
                <a:cubicBezTo>
                  <a:pt x="2159008" y="1087199"/>
                  <a:pt x="2150691" y="1176290"/>
                  <a:pt x="2156792" y="1384968"/>
                </a:cubicBezTo>
                <a:cubicBezTo>
                  <a:pt x="2162893" y="1593646"/>
                  <a:pt x="2127601" y="1733634"/>
                  <a:pt x="2156792" y="1870922"/>
                </a:cubicBezTo>
                <a:cubicBezTo>
                  <a:pt x="2185983" y="2008210"/>
                  <a:pt x="2118472" y="2204876"/>
                  <a:pt x="2156792" y="2429769"/>
                </a:cubicBezTo>
                <a:cubicBezTo>
                  <a:pt x="2054774" y="2432892"/>
                  <a:pt x="1813695" y="2420973"/>
                  <a:pt x="1660730" y="2429769"/>
                </a:cubicBezTo>
                <a:cubicBezTo>
                  <a:pt x="1507765" y="2438565"/>
                  <a:pt x="1283411" y="2394727"/>
                  <a:pt x="1121532" y="2429769"/>
                </a:cubicBezTo>
                <a:cubicBezTo>
                  <a:pt x="959653" y="2464811"/>
                  <a:pt x="759419" y="2386169"/>
                  <a:pt x="603902" y="2429769"/>
                </a:cubicBezTo>
                <a:cubicBezTo>
                  <a:pt x="448385" y="2473369"/>
                  <a:pt x="224156" y="2390524"/>
                  <a:pt x="0" y="2429769"/>
                </a:cubicBezTo>
                <a:cubicBezTo>
                  <a:pt x="-30488" y="2219363"/>
                  <a:pt x="59040" y="2143127"/>
                  <a:pt x="0" y="1895220"/>
                </a:cubicBezTo>
                <a:cubicBezTo>
                  <a:pt x="-59040" y="1647313"/>
                  <a:pt x="62423" y="1572637"/>
                  <a:pt x="0" y="1360671"/>
                </a:cubicBezTo>
                <a:cubicBezTo>
                  <a:pt x="-62423" y="1148705"/>
                  <a:pt x="47742" y="999419"/>
                  <a:pt x="0" y="874717"/>
                </a:cubicBezTo>
                <a:cubicBezTo>
                  <a:pt x="-47742" y="750015"/>
                  <a:pt x="29949" y="312356"/>
                  <a:pt x="0" y="0"/>
                </a:cubicBezTo>
                <a:close/>
                <a:moveTo>
                  <a:pt x="90779" y="90779"/>
                </a:moveTo>
                <a:cubicBezTo>
                  <a:pt x="130805" y="316983"/>
                  <a:pt x="81370" y="431618"/>
                  <a:pt x="90779" y="585385"/>
                </a:cubicBezTo>
                <a:cubicBezTo>
                  <a:pt x="100188" y="739152"/>
                  <a:pt x="66528" y="878365"/>
                  <a:pt x="90779" y="1102474"/>
                </a:cubicBezTo>
                <a:cubicBezTo>
                  <a:pt x="115030" y="1326583"/>
                  <a:pt x="43875" y="1520782"/>
                  <a:pt x="90779" y="1687009"/>
                </a:cubicBezTo>
                <a:cubicBezTo>
                  <a:pt x="137683" y="1853237"/>
                  <a:pt x="28180" y="2124826"/>
                  <a:pt x="90779" y="2338990"/>
                </a:cubicBezTo>
                <a:cubicBezTo>
                  <a:pt x="305593" y="2296141"/>
                  <a:pt x="431879" y="2374221"/>
                  <a:pt x="545083" y="2338990"/>
                </a:cubicBezTo>
                <a:cubicBezTo>
                  <a:pt x="658287" y="2303759"/>
                  <a:pt x="875122" y="2343327"/>
                  <a:pt x="979634" y="2338990"/>
                </a:cubicBezTo>
                <a:cubicBezTo>
                  <a:pt x="1084146" y="2334653"/>
                  <a:pt x="1201738" y="2378416"/>
                  <a:pt x="1414186" y="2338990"/>
                </a:cubicBezTo>
                <a:cubicBezTo>
                  <a:pt x="1626634" y="2299564"/>
                  <a:pt x="1899811" y="2374907"/>
                  <a:pt x="2066013" y="2338990"/>
                </a:cubicBezTo>
                <a:cubicBezTo>
                  <a:pt x="2057850" y="2188309"/>
                  <a:pt x="2069301" y="2014307"/>
                  <a:pt x="2066013" y="1821901"/>
                </a:cubicBezTo>
                <a:cubicBezTo>
                  <a:pt x="2062725" y="1629495"/>
                  <a:pt x="2111071" y="1492200"/>
                  <a:pt x="2066013" y="1214885"/>
                </a:cubicBezTo>
                <a:cubicBezTo>
                  <a:pt x="2020955" y="937570"/>
                  <a:pt x="2093627" y="836428"/>
                  <a:pt x="2066013" y="675314"/>
                </a:cubicBezTo>
                <a:cubicBezTo>
                  <a:pt x="2038399" y="514200"/>
                  <a:pt x="2130238" y="286752"/>
                  <a:pt x="2066013" y="90779"/>
                </a:cubicBezTo>
                <a:cubicBezTo>
                  <a:pt x="1859934" y="106781"/>
                  <a:pt x="1800478" y="38337"/>
                  <a:pt x="1552452" y="90779"/>
                </a:cubicBezTo>
                <a:cubicBezTo>
                  <a:pt x="1304426" y="143221"/>
                  <a:pt x="1178254" y="90776"/>
                  <a:pt x="1078396" y="90779"/>
                </a:cubicBezTo>
                <a:cubicBezTo>
                  <a:pt x="978538" y="90782"/>
                  <a:pt x="710674" y="72405"/>
                  <a:pt x="584588" y="90779"/>
                </a:cubicBezTo>
                <a:cubicBezTo>
                  <a:pt x="458502" y="109153"/>
                  <a:pt x="325274" y="35240"/>
                  <a:pt x="90779" y="90779"/>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420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68763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3E32F8-1D54-8A4B-96FD-8D5B1DFA0F66}"/>
              </a:ext>
            </a:extLst>
          </p:cNvPr>
          <p:cNvSpPr/>
          <p:nvPr/>
        </p:nvSpPr>
        <p:spPr>
          <a:xfrm>
            <a:off x="513080" y="1232453"/>
            <a:ext cx="10886439" cy="5139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2DD944DF-4FED-B64C-A30A-8C2211837398}"/>
              </a:ext>
            </a:extLst>
          </p:cNvPr>
          <p:cNvSpPr txBox="1"/>
          <p:nvPr/>
        </p:nvSpPr>
        <p:spPr>
          <a:xfrm>
            <a:off x="988707" y="302558"/>
            <a:ext cx="11203293"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Canonical example</a:t>
            </a:r>
            <a:endPar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grpSp>
        <p:nvGrpSpPr>
          <p:cNvPr id="10" name="组合 12">
            <a:extLst>
              <a:ext uri="{FF2B5EF4-FFF2-40B4-BE49-F238E27FC236}">
                <a16:creationId xmlns:a16="http://schemas.microsoft.com/office/drawing/2014/main" id="{12EB5308-A95E-5D40-A170-A4F5DA464E1C}"/>
              </a:ext>
            </a:extLst>
          </p:cNvPr>
          <p:cNvGrpSpPr/>
          <p:nvPr/>
        </p:nvGrpSpPr>
        <p:grpSpPr>
          <a:xfrm>
            <a:off x="513080" y="397510"/>
            <a:ext cx="403860" cy="340360"/>
            <a:chOff x="808" y="626"/>
            <a:chExt cx="636" cy="536"/>
          </a:xfrm>
        </p:grpSpPr>
        <p:sp>
          <p:nvSpPr>
            <p:cNvPr id="11" name="平行四边形 2">
              <a:extLst>
                <a:ext uri="{FF2B5EF4-FFF2-40B4-BE49-F238E27FC236}">
                  <a16:creationId xmlns:a16="http://schemas.microsoft.com/office/drawing/2014/main" id="{27908F3E-B28D-C54E-805D-C9D9D9E07CC6}"/>
                </a:ext>
              </a:extLst>
            </p:cNvPr>
            <p:cNvSpPr/>
            <p:nvPr/>
          </p:nvSpPr>
          <p:spPr>
            <a:xfrm>
              <a:off x="808" y="626"/>
              <a:ext cx="392" cy="537"/>
            </a:xfrm>
            <a:prstGeom prst="parallelogram">
              <a:avLst>
                <a:gd name="adj" fmla="val 35459"/>
              </a:avLst>
            </a:prstGeom>
            <a:solidFill>
              <a:srgbClr val="CF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平行四边形 11">
              <a:extLst>
                <a:ext uri="{FF2B5EF4-FFF2-40B4-BE49-F238E27FC236}">
                  <a16:creationId xmlns:a16="http://schemas.microsoft.com/office/drawing/2014/main" id="{4B8DF0F8-5C28-7D4A-B593-55A96DC8F521}"/>
                </a:ext>
              </a:extLst>
            </p:cNvPr>
            <p:cNvSpPr/>
            <p:nvPr/>
          </p:nvSpPr>
          <p:spPr>
            <a:xfrm>
              <a:off x="1052" y="626"/>
              <a:ext cx="392" cy="537"/>
            </a:xfrm>
            <a:prstGeom prst="parallelogram">
              <a:avLst>
                <a:gd name="adj" fmla="val 35459"/>
              </a:avLst>
            </a:prstGeom>
            <a:solidFill>
              <a:srgbClr val="CF59A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3" name="Picture 2">
            <a:extLst>
              <a:ext uri="{FF2B5EF4-FFF2-40B4-BE49-F238E27FC236}">
                <a16:creationId xmlns:a16="http://schemas.microsoft.com/office/drawing/2014/main" id="{7CFE1E2D-26A7-3643-B2E1-8A31D1A8C3A7}"/>
              </a:ext>
            </a:extLst>
          </p:cNvPr>
          <p:cNvPicPr>
            <a:picLocks noChangeAspect="1"/>
          </p:cNvPicPr>
          <p:nvPr/>
        </p:nvPicPr>
        <p:blipFill>
          <a:blip r:embed="rId2"/>
          <a:stretch>
            <a:fillRect/>
          </a:stretch>
        </p:blipFill>
        <p:spPr>
          <a:xfrm>
            <a:off x="1456554" y="1958008"/>
            <a:ext cx="9278892" cy="4017338"/>
          </a:xfrm>
          <a:prstGeom prst="rect">
            <a:avLst/>
          </a:prstGeom>
        </p:spPr>
      </p:pic>
      <p:grpSp>
        <p:nvGrpSpPr>
          <p:cNvPr id="4" name="Group 3">
            <a:extLst>
              <a:ext uri="{FF2B5EF4-FFF2-40B4-BE49-F238E27FC236}">
                <a16:creationId xmlns:a16="http://schemas.microsoft.com/office/drawing/2014/main" id="{974AAA79-8503-A447-AC64-C00FAB2CEA4B}"/>
              </a:ext>
            </a:extLst>
          </p:cNvPr>
          <p:cNvGrpSpPr/>
          <p:nvPr/>
        </p:nvGrpSpPr>
        <p:grpSpPr>
          <a:xfrm>
            <a:off x="5784574" y="2177933"/>
            <a:ext cx="2156792" cy="2990414"/>
            <a:chOff x="5784574" y="2177933"/>
            <a:chExt cx="2156792" cy="2990414"/>
          </a:xfrm>
        </p:grpSpPr>
        <p:sp>
          <p:nvSpPr>
            <p:cNvPr id="8" name="Frame 7">
              <a:extLst>
                <a:ext uri="{FF2B5EF4-FFF2-40B4-BE49-F238E27FC236}">
                  <a16:creationId xmlns:a16="http://schemas.microsoft.com/office/drawing/2014/main" id="{62AAB2F6-2124-E643-B1BE-EA98685E7235}"/>
                </a:ext>
              </a:extLst>
            </p:cNvPr>
            <p:cNvSpPr/>
            <p:nvPr/>
          </p:nvSpPr>
          <p:spPr>
            <a:xfrm>
              <a:off x="5784574" y="2738578"/>
              <a:ext cx="2156792" cy="2429769"/>
            </a:xfrm>
            <a:custGeom>
              <a:avLst/>
              <a:gdLst>
                <a:gd name="connsiteX0" fmla="*/ 0 w 2156792"/>
                <a:gd name="connsiteY0" fmla="*/ 0 h 2429769"/>
                <a:gd name="connsiteX1" fmla="*/ 496062 w 2156792"/>
                <a:gd name="connsiteY1" fmla="*/ 0 h 2429769"/>
                <a:gd name="connsiteX2" fmla="*/ 970556 w 2156792"/>
                <a:gd name="connsiteY2" fmla="*/ 0 h 2429769"/>
                <a:gd name="connsiteX3" fmla="*/ 1466619 w 2156792"/>
                <a:gd name="connsiteY3" fmla="*/ 0 h 2429769"/>
                <a:gd name="connsiteX4" fmla="*/ 2156792 w 2156792"/>
                <a:gd name="connsiteY4" fmla="*/ 0 h 2429769"/>
                <a:gd name="connsiteX5" fmla="*/ 2156792 w 2156792"/>
                <a:gd name="connsiteY5" fmla="*/ 485954 h 2429769"/>
                <a:gd name="connsiteX6" fmla="*/ 2156792 w 2156792"/>
                <a:gd name="connsiteY6" fmla="*/ 971908 h 2429769"/>
                <a:gd name="connsiteX7" fmla="*/ 2156792 w 2156792"/>
                <a:gd name="connsiteY7" fmla="*/ 1409266 h 2429769"/>
                <a:gd name="connsiteX8" fmla="*/ 2156792 w 2156792"/>
                <a:gd name="connsiteY8" fmla="*/ 1895220 h 2429769"/>
                <a:gd name="connsiteX9" fmla="*/ 2156792 w 2156792"/>
                <a:gd name="connsiteY9" fmla="*/ 2429769 h 2429769"/>
                <a:gd name="connsiteX10" fmla="*/ 1617594 w 2156792"/>
                <a:gd name="connsiteY10" fmla="*/ 2429769 h 2429769"/>
                <a:gd name="connsiteX11" fmla="*/ 1099964 w 2156792"/>
                <a:gd name="connsiteY11" fmla="*/ 2429769 h 2429769"/>
                <a:gd name="connsiteX12" fmla="*/ 582334 w 2156792"/>
                <a:gd name="connsiteY12" fmla="*/ 2429769 h 2429769"/>
                <a:gd name="connsiteX13" fmla="*/ 0 w 2156792"/>
                <a:gd name="connsiteY13" fmla="*/ 2429769 h 2429769"/>
                <a:gd name="connsiteX14" fmla="*/ 0 w 2156792"/>
                <a:gd name="connsiteY14" fmla="*/ 1919518 h 2429769"/>
                <a:gd name="connsiteX15" fmla="*/ 0 w 2156792"/>
                <a:gd name="connsiteY15" fmla="*/ 1433564 h 2429769"/>
                <a:gd name="connsiteX16" fmla="*/ 0 w 2156792"/>
                <a:gd name="connsiteY16" fmla="*/ 899015 h 2429769"/>
                <a:gd name="connsiteX17" fmla="*/ 0 w 2156792"/>
                <a:gd name="connsiteY17" fmla="*/ 437358 h 2429769"/>
                <a:gd name="connsiteX18" fmla="*/ 0 w 2156792"/>
                <a:gd name="connsiteY18" fmla="*/ 0 h 2429769"/>
                <a:gd name="connsiteX19" fmla="*/ 90779 w 2156792"/>
                <a:gd name="connsiteY19" fmla="*/ 90779 h 2429769"/>
                <a:gd name="connsiteX20" fmla="*/ 90779 w 2156792"/>
                <a:gd name="connsiteY20" fmla="*/ 652832 h 2429769"/>
                <a:gd name="connsiteX21" fmla="*/ 90779 w 2156792"/>
                <a:gd name="connsiteY21" fmla="*/ 1214885 h 2429769"/>
                <a:gd name="connsiteX22" fmla="*/ 90779 w 2156792"/>
                <a:gd name="connsiteY22" fmla="*/ 1709491 h 2429769"/>
                <a:gd name="connsiteX23" fmla="*/ 90779 w 2156792"/>
                <a:gd name="connsiteY23" fmla="*/ 2338990 h 2429769"/>
                <a:gd name="connsiteX24" fmla="*/ 564835 w 2156792"/>
                <a:gd name="connsiteY24" fmla="*/ 2338990 h 2429769"/>
                <a:gd name="connsiteX25" fmla="*/ 1058644 w 2156792"/>
                <a:gd name="connsiteY25" fmla="*/ 2338990 h 2429769"/>
                <a:gd name="connsiteX26" fmla="*/ 1591957 w 2156792"/>
                <a:gd name="connsiteY26" fmla="*/ 2338990 h 2429769"/>
                <a:gd name="connsiteX27" fmla="*/ 2066013 w 2156792"/>
                <a:gd name="connsiteY27" fmla="*/ 2338990 h 2429769"/>
                <a:gd name="connsiteX28" fmla="*/ 2066013 w 2156792"/>
                <a:gd name="connsiteY28" fmla="*/ 1754455 h 2429769"/>
                <a:gd name="connsiteX29" fmla="*/ 2066013 w 2156792"/>
                <a:gd name="connsiteY29" fmla="*/ 1237367 h 2429769"/>
                <a:gd name="connsiteX30" fmla="*/ 2066013 w 2156792"/>
                <a:gd name="connsiteY30" fmla="*/ 720278 h 2429769"/>
                <a:gd name="connsiteX31" fmla="*/ 2066013 w 2156792"/>
                <a:gd name="connsiteY31" fmla="*/ 90779 h 2429769"/>
                <a:gd name="connsiteX32" fmla="*/ 1572205 w 2156792"/>
                <a:gd name="connsiteY32" fmla="*/ 90779 h 2429769"/>
                <a:gd name="connsiteX33" fmla="*/ 1038891 w 2156792"/>
                <a:gd name="connsiteY33" fmla="*/ 90779 h 2429769"/>
                <a:gd name="connsiteX34" fmla="*/ 545083 w 2156792"/>
                <a:gd name="connsiteY34" fmla="*/ 90779 h 2429769"/>
                <a:gd name="connsiteX35" fmla="*/ 90779 w 2156792"/>
                <a:gd name="connsiteY35" fmla="*/ 90779 h 242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6792" h="2429769" fill="none" extrusionOk="0">
                  <a:moveTo>
                    <a:pt x="0" y="0"/>
                  </a:moveTo>
                  <a:cubicBezTo>
                    <a:pt x="114432" y="-36640"/>
                    <a:pt x="251203" y="12669"/>
                    <a:pt x="496062" y="0"/>
                  </a:cubicBezTo>
                  <a:cubicBezTo>
                    <a:pt x="740921" y="-12669"/>
                    <a:pt x="754064" y="43299"/>
                    <a:pt x="970556" y="0"/>
                  </a:cubicBezTo>
                  <a:cubicBezTo>
                    <a:pt x="1187048" y="-43299"/>
                    <a:pt x="1363936" y="54514"/>
                    <a:pt x="1466619" y="0"/>
                  </a:cubicBezTo>
                  <a:cubicBezTo>
                    <a:pt x="1569302" y="-54514"/>
                    <a:pt x="1922794" y="64815"/>
                    <a:pt x="2156792" y="0"/>
                  </a:cubicBezTo>
                  <a:cubicBezTo>
                    <a:pt x="2160877" y="152985"/>
                    <a:pt x="2122211" y="315185"/>
                    <a:pt x="2156792" y="485954"/>
                  </a:cubicBezTo>
                  <a:cubicBezTo>
                    <a:pt x="2191373" y="656723"/>
                    <a:pt x="2149016" y="755216"/>
                    <a:pt x="2156792" y="971908"/>
                  </a:cubicBezTo>
                  <a:cubicBezTo>
                    <a:pt x="2164568" y="1188600"/>
                    <a:pt x="2111012" y="1192262"/>
                    <a:pt x="2156792" y="1409266"/>
                  </a:cubicBezTo>
                  <a:cubicBezTo>
                    <a:pt x="2202572" y="1626270"/>
                    <a:pt x="2122609" y="1719026"/>
                    <a:pt x="2156792" y="1895220"/>
                  </a:cubicBezTo>
                  <a:cubicBezTo>
                    <a:pt x="2190975" y="2071414"/>
                    <a:pt x="2141882" y="2246529"/>
                    <a:pt x="2156792" y="2429769"/>
                  </a:cubicBezTo>
                  <a:cubicBezTo>
                    <a:pt x="1934240" y="2464720"/>
                    <a:pt x="1828593" y="2410168"/>
                    <a:pt x="1617594" y="2429769"/>
                  </a:cubicBezTo>
                  <a:cubicBezTo>
                    <a:pt x="1406595" y="2449370"/>
                    <a:pt x="1285879" y="2370525"/>
                    <a:pt x="1099964" y="2429769"/>
                  </a:cubicBezTo>
                  <a:cubicBezTo>
                    <a:pt x="914049" y="2489013"/>
                    <a:pt x="834997" y="2394589"/>
                    <a:pt x="582334" y="2429769"/>
                  </a:cubicBezTo>
                  <a:cubicBezTo>
                    <a:pt x="329671" y="2464949"/>
                    <a:pt x="159154" y="2427842"/>
                    <a:pt x="0" y="2429769"/>
                  </a:cubicBezTo>
                  <a:cubicBezTo>
                    <a:pt x="-24125" y="2175831"/>
                    <a:pt x="45049" y="2099859"/>
                    <a:pt x="0" y="1919518"/>
                  </a:cubicBezTo>
                  <a:cubicBezTo>
                    <a:pt x="-45049" y="1739177"/>
                    <a:pt x="4274" y="1655791"/>
                    <a:pt x="0" y="1433564"/>
                  </a:cubicBezTo>
                  <a:cubicBezTo>
                    <a:pt x="-4274" y="1211337"/>
                    <a:pt x="42775" y="1155773"/>
                    <a:pt x="0" y="899015"/>
                  </a:cubicBezTo>
                  <a:cubicBezTo>
                    <a:pt x="-42775" y="642257"/>
                    <a:pt x="10173" y="627619"/>
                    <a:pt x="0" y="437358"/>
                  </a:cubicBezTo>
                  <a:cubicBezTo>
                    <a:pt x="-10173" y="247097"/>
                    <a:pt x="49819" y="201883"/>
                    <a:pt x="0" y="0"/>
                  </a:cubicBezTo>
                  <a:close/>
                  <a:moveTo>
                    <a:pt x="90779" y="90779"/>
                  </a:moveTo>
                  <a:cubicBezTo>
                    <a:pt x="113547" y="327400"/>
                    <a:pt x="49567" y="484862"/>
                    <a:pt x="90779" y="652832"/>
                  </a:cubicBezTo>
                  <a:cubicBezTo>
                    <a:pt x="131991" y="820802"/>
                    <a:pt x="40137" y="994950"/>
                    <a:pt x="90779" y="1214885"/>
                  </a:cubicBezTo>
                  <a:cubicBezTo>
                    <a:pt x="141421" y="1434820"/>
                    <a:pt x="54939" y="1556524"/>
                    <a:pt x="90779" y="1709491"/>
                  </a:cubicBezTo>
                  <a:cubicBezTo>
                    <a:pt x="126619" y="1862458"/>
                    <a:pt x="39065" y="2078256"/>
                    <a:pt x="90779" y="2338990"/>
                  </a:cubicBezTo>
                  <a:cubicBezTo>
                    <a:pt x="232826" y="2316376"/>
                    <a:pt x="408269" y="2387445"/>
                    <a:pt x="564835" y="2338990"/>
                  </a:cubicBezTo>
                  <a:cubicBezTo>
                    <a:pt x="721401" y="2290535"/>
                    <a:pt x="823787" y="2382576"/>
                    <a:pt x="1058644" y="2338990"/>
                  </a:cubicBezTo>
                  <a:cubicBezTo>
                    <a:pt x="1293501" y="2295404"/>
                    <a:pt x="1415657" y="2339250"/>
                    <a:pt x="1591957" y="2338990"/>
                  </a:cubicBezTo>
                  <a:cubicBezTo>
                    <a:pt x="1768257" y="2338730"/>
                    <a:pt x="1882815" y="2382483"/>
                    <a:pt x="2066013" y="2338990"/>
                  </a:cubicBezTo>
                  <a:cubicBezTo>
                    <a:pt x="2024451" y="2183379"/>
                    <a:pt x="2080078" y="1961575"/>
                    <a:pt x="2066013" y="1754455"/>
                  </a:cubicBezTo>
                  <a:cubicBezTo>
                    <a:pt x="2051948" y="1547336"/>
                    <a:pt x="2107168" y="1457371"/>
                    <a:pt x="2066013" y="1237367"/>
                  </a:cubicBezTo>
                  <a:cubicBezTo>
                    <a:pt x="2024858" y="1017363"/>
                    <a:pt x="2088385" y="889429"/>
                    <a:pt x="2066013" y="720278"/>
                  </a:cubicBezTo>
                  <a:cubicBezTo>
                    <a:pt x="2043641" y="551127"/>
                    <a:pt x="2080055" y="330968"/>
                    <a:pt x="2066013" y="90779"/>
                  </a:cubicBezTo>
                  <a:cubicBezTo>
                    <a:pt x="1885422" y="128128"/>
                    <a:pt x="1686236" y="48114"/>
                    <a:pt x="1572205" y="90779"/>
                  </a:cubicBezTo>
                  <a:cubicBezTo>
                    <a:pt x="1458174" y="133444"/>
                    <a:pt x="1256284" y="68963"/>
                    <a:pt x="1038891" y="90779"/>
                  </a:cubicBezTo>
                  <a:cubicBezTo>
                    <a:pt x="821498" y="112595"/>
                    <a:pt x="697892" y="46427"/>
                    <a:pt x="545083" y="90779"/>
                  </a:cubicBezTo>
                  <a:cubicBezTo>
                    <a:pt x="392274" y="135131"/>
                    <a:pt x="256859" y="75551"/>
                    <a:pt x="90779" y="90779"/>
                  </a:cubicBezTo>
                  <a:close/>
                </a:path>
                <a:path w="2156792" h="2429769" stroke="0" extrusionOk="0">
                  <a:moveTo>
                    <a:pt x="0" y="0"/>
                  </a:moveTo>
                  <a:cubicBezTo>
                    <a:pt x="252311" y="-41133"/>
                    <a:pt x="327737" y="2337"/>
                    <a:pt x="517630" y="0"/>
                  </a:cubicBezTo>
                  <a:cubicBezTo>
                    <a:pt x="707523" y="-2337"/>
                    <a:pt x="896658" y="55016"/>
                    <a:pt x="992124" y="0"/>
                  </a:cubicBezTo>
                  <a:cubicBezTo>
                    <a:pt x="1087590" y="-55016"/>
                    <a:pt x="1441478" y="46374"/>
                    <a:pt x="1574458" y="0"/>
                  </a:cubicBezTo>
                  <a:cubicBezTo>
                    <a:pt x="1707438" y="-46374"/>
                    <a:pt x="2028866" y="68041"/>
                    <a:pt x="2156792" y="0"/>
                  </a:cubicBezTo>
                  <a:cubicBezTo>
                    <a:pt x="2159165" y="187074"/>
                    <a:pt x="2110407" y="364212"/>
                    <a:pt x="2156792" y="461656"/>
                  </a:cubicBezTo>
                  <a:cubicBezTo>
                    <a:pt x="2203177" y="559100"/>
                    <a:pt x="2154576" y="710831"/>
                    <a:pt x="2156792" y="899015"/>
                  </a:cubicBezTo>
                  <a:cubicBezTo>
                    <a:pt x="2159008" y="1087199"/>
                    <a:pt x="2150691" y="1176290"/>
                    <a:pt x="2156792" y="1384968"/>
                  </a:cubicBezTo>
                  <a:cubicBezTo>
                    <a:pt x="2162893" y="1593646"/>
                    <a:pt x="2127601" y="1733634"/>
                    <a:pt x="2156792" y="1870922"/>
                  </a:cubicBezTo>
                  <a:cubicBezTo>
                    <a:pt x="2185983" y="2008210"/>
                    <a:pt x="2118472" y="2204876"/>
                    <a:pt x="2156792" y="2429769"/>
                  </a:cubicBezTo>
                  <a:cubicBezTo>
                    <a:pt x="2054774" y="2432892"/>
                    <a:pt x="1813695" y="2420973"/>
                    <a:pt x="1660730" y="2429769"/>
                  </a:cubicBezTo>
                  <a:cubicBezTo>
                    <a:pt x="1507765" y="2438565"/>
                    <a:pt x="1283411" y="2394727"/>
                    <a:pt x="1121532" y="2429769"/>
                  </a:cubicBezTo>
                  <a:cubicBezTo>
                    <a:pt x="959653" y="2464811"/>
                    <a:pt x="759419" y="2386169"/>
                    <a:pt x="603902" y="2429769"/>
                  </a:cubicBezTo>
                  <a:cubicBezTo>
                    <a:pt x="448385" y="2473369"/>
                    <a:pt x="224156" y="2390524"/>
                    <a:pt x="0" y="2429769"/>
                  </a:cubicBezTo>
                  <a:cubicBezTo>
                    <a:pt x="-30488" y="2219363"/>
                    <a:pt x="59040" y="2143127"/>
                    <a:pt x="0" y="1895220"/>
                  </a:cubicBezTo>
                  <a:cubicBezTo>
                    <a:pt x="-59040" y="1647313"/>
                    <a:pt x="62423" y="1572637"/>
                    <a:pt x="0" y="1360671"/>
                  </a:cubicBezTo>
                  <a:cubicBezTo>
                    <a:pt x="-62423" y="1148705"/>
                    <a:pt x="47742" y="999419"/>
                    <a:pt x="0" y="874717"/>
                  </a:cubicBezTo>
                  <a:cubicBezTo>
                    <a:pt x="-47742" y="750015"/>
                    <a:pt x="29949" y="312356"/>
                    <a:pt x="0" y="0"/>
                  </a:cubicBezTo>
                  <a:close/>
                  <a:moveTo>
                    <a:pt x="90779" y="90779"/>
                  </a:moveTo>
                  <a:cubicBezTo>
                    <a:pt x="130805" y="316983"/>
                    <a:pt x="81370" y="431618"/>
                    <a:pt x="90779" y="585385"/>
                  </a:cubicBezTo>
                  <a:cubicBezTo>
                    <a:pt x="100188" y="739152"/>
                    <a:pt x="66528" y="878365"/>
                    <a:pt x="90779" y="1102474"/>
                  </a:cubicBezTo>
                  <a:cubicBezTo>
                    <a:pt x="115030" y="1326583"/>
                    <a:pt x="43875" y="1520782"/>
                    <a:pt x="90779" y="1687009"/>
                  </a:cubicBezTo>
                  <a:cubicBezTo>
                    <a:pt x="137683" y="1853237"/>
                    <a:pt x="28180" y="2124826"/>
                    <a:pt x="90779" y="2338990"/>
                  </a:cubicBezTo>
                  <a:cubicBezTo>
                    <a:pt x="305593" y="2296141"/>
                    <a:pt x="431879" y="2374221"/>
                    <a:pt x="545083" y="2338990"/>
                  </a:cubicBezTo>
                  <a:cubicBezTo>
                    <a:pt x="658287" y="2303759"/>
                    <a:pt x="875122" y="2343327"/>
                    <a:pt x="979634" y="2338990"/>
                  </a:cubicBezTo>
                  <a:cubicBezTo>
                    <a:pt x="1084146" y="2334653"/>
                    <a:pt x="1201738" y="2378416"/>
                    <a:pt x="1414186" y="2338990"/>
                  </a:cubicBezTo>
                  <a:cubicBezTo>
                    <a:pt x="1626634" y="2299564"/>
                    <a:pt x="1899811" y="2374907"/>
                    <a:pt x="2066013" y="2338990"/>
                  </a:cubicBezTo>
                  <a:cubicBezTo>
                    <a:pt x="2057850" y="2188309"/>
                    <a:pt x="2069301" y="2014307"/>
                    <a:pt x="2066013" y="1821901"/>
                  </a:cubicBezTo>
                  <a:cubicBezTo>
                    <a:pt x="2062725" y="1629495"/>
                    <a:pt x="2111071" y="1492200"/>
                    <a:pt x="2066013" y="1214885"/>
                  </a:cubicBezTo>
                  <a:cubicBezTo>
                    <a:pt x="2020955" y="937570"/>
                    <a:pt x="2093627" y="836428"/>
                    <a:pt x="2066013" y="675314"/>
                  </a:cubicBezTo>
                  <a:cubicBezTo>
                    <a:pt x="2038399" y="514200"/>
                    <a:pt x="2130238" y="286752"/>
                    <a:pt x="2066013" y="90779"/>
                  </a:cubicBezTo>
                  <a:cubicBezTo>
                    <a:pt x="1859934" y="106781"/>
                    <a:pt x="1800478" y="38337"/>
                    <a:pt x="1552452" y="90779"/>
                  </a:cubicBezTo>
                  <a:cubicBezTo>
                    <a:pt x="1304426" y="143221"/>
                    <a:pt x="1178254" y="90776"/>
                    <a:pt x="1078396" y="90779"/>
                  </a:cubicBezTo>
                  <a:cubicBezTo>
                    <a:pt x="978538" y="90782"/>
                    <a:pt x="710674" y="72405"/>
                    <a:pt x="584588" y="90779"/>
                  </a:cubicBezTo>
                  <a:cubicBezTo>
                    <a:pt x="458502" y="109153"/>
                    <a:pt x="325274" y="35240"/>
                    <a:pt x="90779" y="90779"/>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420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标题 1">
              <a:extLst>
                <a:ext uri="{FF2B5EF4-FFF2-40B4-BE49-F238E27FC236}">
                  <a16:creationId xmlns:a16="http://schemas.microsoft.com/office/drawing/2014/main" id="{14045C71-0024-3D42-A976-629FFC2F144B}"/>
                </a:ext>
              </a:extLst>
            </p:cNvPr>
            <p:cNvSpPr txBox="1"/>
            <p:nvPr/>
          </p:nvSpPr>
          <p:spPr>
            <a:xfrm>
              <a:off x="6352375" y="2177933"/>
              <a:ext cx="1021190"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err="1">
                  <a:ln>
                    <a:noFill/>
                  </a:ln>
                  <a:solidFill>
                    <a:srgbClr val="ED5F94"/>
                  </a:solidFill>
                  <a:effectLst/>
                  <a:uLnTx/>
                  <a:uFillTx/>
                  <a:latin typeface="腾讯体 W7" panose="020C08030202040F0204" pitchFamily="34" charset="-122"/>
                  <a:ea typeface="腾讯体 W7" panose="020C08030202040F0204" pitchFamily="34" charset="-122"/>
                  <a:cs typeface="+mj-cs"/>
                </a:rPr>
                <a:t>FaaS</a:t>
              </a:r>
              <a:endParaRPr kumimoji="1" lang="zh-CN" altLang="en-US" sz="2800" b="1" i="0" u="none" strike="noStrike" kern="1200" cap="none" spc="0" normalizeH="0" baseline="0" noProof="0" dirty="0">
                <a:ln>
                  <a:noFill/>
                </a:ln>
                <a:solidFill>
                  <a:srgbClr val="ED5F94"/>
                </a:solidFill>
                <a:effectLst/>
                <a:uLnTx/>
                <a:uFillTx/>
                <a:latin typeface="微软雅黑" panose="020B0503020204020204" pitchFamily="34" charset="-122"/>
                <a:ea typeface="微软雅黑" panose="020B0503020204020204" pitchFamily="34" charset="-122"/>
                <a:cs typeface="+mj-cs"/>
              </a:endParaRPr>
            </a:p>
          </p:txBody>
        </p:sp>
      </p:grpSp>
      <p:grpSp>
        <p:nvGrpSpPr>
          <p:cNvPr id="2" name="Group 1">
            <a:extLst>
              <a:ext uri="{FF2B5EF4-FFF2-40B4-BE49-F238E27FC236}">
                <a16:creationId xmlns:a16="http://schemas.microsoft.com/office/drawing/2014/main" id="{4E827E03-9EEE-2A44-843F-51B3F865A4CD}"/>
              </a:ext>
            </a:extLst>
          </p:cNvPr>
          <p:cNvGrpSpPr/>
          <p:nvPr/>
        </p:nvGrpSpPr>
        <p:grpSpPr>
          <a:xfrm>
            <a:off x="3263348" y="1397363"/>
            <a:ext cx="7558557" cy="4846994"/>
            <a:chOff x="3263348" y="1397363"/>
            <a:chExt cx="7558557" cy="4846994"/>
          </a:xfrm>
        </p:grpSpPr>
        <p:sp>
          <p:nvSpPr>
            <p:cNvPr id="13" name="Frame 12">
              <a:extLst>
                <a:ext uri="{FF2B5EF4-FFF2-40B4-BE49-F238E27FC236}">
                  <a16:creationId xmlns:a16="http://schemas.microsoft.com/office/drawing/2014/main" id="{032B3494-BEEA-2448-AB30-514CBCA98E9D}"/>
                </a:ext>
              </a:extLst>
            </p:cNvPr>
            <p:cNvSpPr/>
            <p:nvPr/>
          </p:nvSpPr>
          <p:spPr>
            <a:xfrm>
              <a:off x="3263348" y="2926112"/>
              <a:ext cx="1857153" cy="1973879"/>
            </a:xfrm>
            <a:custGeom>
              <a:avLst/>
              <a:gdLst>
                <a:gd name="connsiteX0" fmla="*/ 0 w 1857153"/>
                <a:gd name="connsiteY0" fmla="*/ 0 h 1973879"/>
                <a:gd name="connsiteX1" fmla="*/ 482860 w 1857153"/>
                <a:gd name="connsiteY1" fmla="*/ 0 h 1973879"/>
                <a:gd name="connsiteX2" fmla="*/ 891433 w 1857153"/>
                <a:gd name="connsiteY2" fmla="*/ 0 h 1973879"/>
                <a:gd name="connsiteX3" fmla="*/ 1318579 w 1857153"/>
                <a:gd name="connsiteY3" fmla="*/ 0 h 1973879"/>
                <a:gd name="connsiteX4" fmla="*/ 1857153 w 1857153"/>
                <a:gd name="connsiteY4" fmla="*/ 0 h 1973879"/>
                <a:gd name="connsiteX5" fmla="*/ 1857153 w 1857153"/>
                <a:gd name="connsiteY5" fmla="*/ 453992 h 1973879"/>
                <a:gd name="connsiteX6" fmla="*/ 1857153 w 1857153"/>
                <a:gd name="connsiteY6" fmla="*/ 888246 h 1973879"/>
                <a:gd name="connsiteX7" fmla="*/ 1857153 w 1857153"/>
                <a:gd name="connsiteY7" fmla="*/ 1322499 h 1973879"/>
                <a:gd name="connsiteX8" fmla="*/ 1857153 w 1857153"/>
                <a:gd name="connsiteY8" fmla="*/ 1973879 h 1973879"/>
                <a:gd name="connsiteX9" fmla="*/ 1448579 w 1857153"/>
                <a:gd name="connsiteY9" fmla="*/ 1973879 h 1973879"/>
                <a:gd name="connsiteX10" fmla="*/ 947148 w 1857153"/>
                <a:gd name="connsiteY10" fmla="*/ 1973879 h 1973879"/>
                <a:gd name="connsiteX11" fmla="*/ 482860 w 1857153"/>
                <a:gd name="connsiteY11" fmla="*/ 1973879 h 1973879"/>
                <a:gd name="connsiteX12" fmla="*/ 0 w 1857153"/>
                <a:gd name="connsiteY12" fmla="*/ 1973879 h 1973879"/>
                <a:gd name="connsiteX13" fmla="*/ 0 w 1857153"/>
                <a:gd name="connsiteY13" fmla="*/ 1480409 h 1973879"/>
                <a:gd name="connsiteX14" fmla="*/ 0 w 1857153"/>
                <a:gd name="connsiteY14" fmla="*/ 967201 h 1973879"/>
                <a:gd name="connsiteX15" fmla="*/ 0 w 1857153"/>
                <a:gd name="connsiteY15" fmla="*/ 513209 h 1973879"/>
                <a:gd name="connsiteX16" fmla="*/ 0 w 1857153"/>
                <a:gd name="connsiteY16" fmla="*/ 0 h 1973879"/>
                <a:gd name="connsiteX17" fmla="*/ 78168 w 1857153"/>
                <a:gd name="connsiteY17" fmla="*/ 78168 h 1973879"/>
                <a:gd name="connsiteX18" fmla="*/ 78168 w 1857153"/>
                <a:gd name="connsiteY18" fmla="*/ 478027 h 1973879"/>
                <a:gd name="connsiteX19" fmla="*/ 78168 w 1857153"/>
                <a:gd name="connsiteY19" fmla="*/ 968764 h 1973879"/>
                <a:gd name="connsiteX20" fmla="*/ 78168 w 1857153"/>
                <a:gd name="connsiteY20" fmla="*/ 1441325 h 1973879"/>
                <a:gd name="connsiteX21" fmla="*/ 78168 w 1857153"/>
                <a:gd name="connsiteY21" fmla="*/ 1895711 h 1973879"/>
                <a:gd name="connsiteX22" fmla="*/ 662115 w 1857153"/>
                <a:gd name="connsiteY22" fmla="*/ 1895711 h 1973879"/>
                <a:gd name="connsiteX23" fmla="*/ 1229054 w 1857153"/>
                <a:gd name="connsiteY23" fmla="*/ 1895711 h 1973879"/>
                <a:gd name="connsiteX24" fmla="*/ 1778985 w 1857153"/>
                <a:gd name="connsiteY24" fmla="*/ 1895711 h 1973879"/>
                <a:gd name="connsiteX25" fmla="*/ 1778985 w 1857153"/>
                <a:gd name="connsiteY25" fmla="*/ 1441325 h 1973879"/>
                <a:gd name="connsiteX26" fmla="*/ 1778985 w 1857153"/>
                <a:gd name="connsiteY26" fmla="*/ 950589 h 1973879"/>
                <a:gd name="connsiteX27" fmla="*/ 1778985 w 1857153"/>
                <a:gd name="connsiteY27" fmla="*/ 478027 h 1973879"/>
                <a:gd name="connsiteX28" fmla="*/ 1778985 w 1857153"/>
                <a:gd name="connsiteY28" fmla="*/ 78168 h 1973879"/>
                <a:gd name="connsiteX29" fmla="*/ 1195038 w 1857153"/>
                <a:gd name="connsiteY29" fmla="*/ 78168 h 1973879"/>
                <a:gd name="connsiteX30" fmla="*/ 611091 w 1857153"/>
                <a:gd name="connsiteY30" fmla="*/ 78168 h 1973879"/>
                <a:gd name="connsiteX31" fmla="*/ 78168 w 1857153"/>
                <a:gd name="connsiteY31" fmla="*/ 78168 h 197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7153" h="1973879" fill="none" extrusionOk="0">
                  <a:moveTo>
                    <a:pt x="0" y="0"/>
                  </a:moveTo>
                  <a:cubicBezTo>
                    <a:pt x="190787" y="-43229"/>
                    <a:pt x="353012" y="18754"/>
                    <a:pt x="482860" y="0"/>
                  </a:cubicBezTo>
                  <a:cubicBezTo>
                    <a:pt x="612708" y="-18754"/>
                    <a:pt x="708415" y="1759"/>
                    <a:pt x="891433" y="0"/>
                  </a:cubicBezTo>
                  <a:cubicBezTo>
                    <a:pt x="1074451" y="-1759"/>
                    <a:pt x="1147877" y="37316"/>
                    <a:pt x="1318579" y="0"/>
                  </a:cubicBezTo>
                  <a:cubicBezTo>
                    <a:pt x="1489281" y="-37316"/>
                    <a:pt x="1690957" y="48097"/>
                    <a:pt x="1857153" y="0"/>
                  </a:cubicBezTo>
                  <a:cubicBezTo>
                    <a:pt x="1875295" y="158436"/>
                    <a:pt x="1833258" y="316603"/>
                    <a:pt x="1857153" y="453992"/>
                  </a:cubicBezTo>
                  <a:cubicBezTo>
                    <a:pt x="1881048" y="591381"/>
                    <a:pt x="1839299" y="796028"/>
                    <a:pt x="1857153" y="888246"/>
                  </a:cubicBezTo>
                  <a:cubicBezTo>
                    <a:pt x="1875007" y="980464"/>
                    <a:pt x="1846744" y="1206955"/>
                    <a:pt x="1857153" y="1322499"/>
                  </a:cubicBezTo>
                  <a:cubicBezTo>
                    <a:pt x="1867562" y="1438043"/>
                    <a:pt x="1781059" y="1783332"/>
                    <a:pt x="1857153" y="1973879"/>
                  </a:cubicBezTo>
                  <a:cubicBezTo>
                    <a:pt x="1691321" y="2017684"/>
                    <a:pt x="1542633" y="1965581"/>
                    <a:pt x="1448579" y="1973879"/>
                  </a:cubicBezTo>
                  <a:cubicBezTo>
                    <a:pt x="1354525" y="1982177"/>
                    <a:pt x="1084844" y="1950421"/>
                    <a:pt x="947148" y="1973879"/>
                  </a:cubicBezTo>
                  <a:cubicBezTo>
                    <a:pt x="809452" y="1997337"/>
                    <a:pt x="616225" y="1934710"/>
                    <a:pt x="482860" y="1973879"/>
                  </a:cubicBezTo>
                  <a:cubicBezTo>
                    <a:pt x="349495" y="2013048"/>
                    <a:pt x="223285" y="1917997"/>
                    <a:pt x="0" y="1973879"/>
                  </a:cubicBezTo>
                  <a:cubicBezTo>
                    <a:pt x="-19602" y="1742024"/>
                    <a:pt x="57425" y="1596327"/>
                    <a:pt x="0" y="1480409"/>
                  </a:cubicBezTo>
                  <a:cubicBezTo>
                    <a:pt x="-57425" y="1364491"/>
                    <a:pt x="36711" y="1070223"/>
                    <a:pt x="0" y="967201"/>
                  </a:cubicBezTo>
                  <a:cubicBezTo>
                    <a:pt x="-36711" y="864179"/>
                    <a:pt x="8348" y="626887"/>
                    <a:pt x="0" y="513209"/>
                  </a:cubicBezTo>
                  <a:cubicBezTo>
                    <a:pt x="-8348" y="399531"/>
                    <a:pt x="37671" y="137873"/>
                    <a:pt x="0" y="0"/>
                  </a:cubicBezTo>
                  <a:close/>
                  <a:moveTo>
                    <a:pt x="78168" y="78168"/>
                  </a:moveTo>
                  <a:cubicBezTo>
                    <a:pt x="111928" y="214324"/>
                    <a:pt x="34830" y="347515"/>
                    <a:pt x="78168" y="478027"/>
                  </a:cubicBezTo>
                  <a:cubicBezTo>
                    <a:pt x="121506" y="608539"/>
                    <a:pt x="20818" y="830378"/>
                    <a:pt x="78168" y="968764"/>
                  </a:cubicBezTo>
                  <a:cubicBezTo>
                    <a:pt x="135518" y="1107150"/>
                    <a:pt x="50991" y="1254569"/>
                    <a:pt x="78168" y="1441325"/>
                  </a:cubicBezTo>
                  <a:cubicBezTo>
                    <a:pt x="105345" y="1628081"/>
                    <a:pt x="30709" y="1757500"/>
                    <a:pt x="78168" y="1895711"/>
                  </a:cubicBezTo>
                  <a:cubicBezTo>
                    <a:pt x="248981" y="1837011"/>
                    <a:pt x="504039" y="1902350"/>
                    <a:pt x="662115" y="1895711"/>
                  </a:cubicBezTo>
                  <a:cubicBezTo>
                    <a:pt x="820191" y="1889072"/>
                    <a:pt x="989903" y="1923734"/>
                    <a:pt x="1229054" y="1895711"/>
                  </a:cubicBezTo>
                  <a:cubicBezTo>
                    <a:pt x="1468205" y="1867688"/>
                    <a:pt x="1573810" y="1931868"/>
                    <a:pt x="1778985" y="1895711"/>
                  </a:cubicBezTo>
                  <a:cubicBezTo>
                    <a:pt x="1764325" y="1725188"/>
                    <a:pt x="1802140" y="1661007"/>
                    <a:pt x="1778985" y="1441325"/>
                  </a:cubicBezTo>
                  <a:cubicBezTo>
                    <a:pt x="1755830" y="1221643"/>
                    <a:pt x="1830844" y="1058732"/>
                    <a:pt x="1778985" y="950589"/>
                  </a:cubicBezTo>
                  <a:cubicBezTo>
                    <a:pt x="1727126" y="842446"/>
                    <a:pt x="1782260" y="631208"/>
                    <a:pt x="1778985" y="478027"/>
                  </a:cubicBezTo>
                  <a:cubicBezTo>
                    <a:pt x="1775710" y="324846"/>
                    <a:pt x="1794055" y="240015"/>
                    <a:pt x="1778985" y="78168"/>
                  </a:cubicBezTo>
                  <a:cubicBezTo>
                    <a:pt x="1657835" y="138352"/>
                    <a:pt x="1479343" y="10509"/>
                    <a:pt x="1195038" y="78168"/>
                  </a:cubicBezTo>
                  <a:cubicBezTo>
                    <a:pt x="910733" y="145827"/>
                    <a:pt x="794242" y="72396"/>
                    <a:pt x="611091" y="78168"/>
                  </a:cubicBezTo>
                  <a:cubicBezTo>
                    <a:pt x="427940" y="83940"/>
                    <a:pt x="326511" y="31503"/>
                    <a:pt x="78168" y="78168"/>
                  </a:cubicBezTo>
                  <a:close/>
                </a:path>
                <a:path w="1857153" h="1973879" stroke="0" extrusionOk="0">
                  <a:moveTo>
                    <a:pt x="0" y="0"/>
                  </a:moveTo>
                  <a:cubicBezTo>
                    <a:pt x="132859" y="-19819"/>
                    <a:pt x="336628" y="6067"/>
                    <a:pt x="445717" y="0"/>
                  </a:cubicBezTo>
                  <a:cubicBezTo>
                    <a:pt x="554806" y="-6067"/>
                    <a:pt x="767409" y="32386"/>
                    <a:pt x="854290" y="0"/>
                  </a:cubicBezTo>
                  <a:cubicBezTo>
                    <a:pt x="941171" y="-32386"/>
                    <a:pt x="1189051" y="5036"/>
                    <a:pt x="1355722" y="0"/>
                  </a:cubicBezTo>
                  <a:cubicBezTo>
                    <a:pt x="1522393" y="-5036"/>
                    <a:pt x="1733086" y="39419"/>
                    <a:pt x="1857153" y="0"/>
                  </a:cubicBezTo>
                  <a:cubicBezTo>
                    <a:pt x="1880866" y="195790"/>
                    <a:pt x="1828278" y="257098"/>
                    <a:pt x="1857153" y="473731"/>
                  </a:cubicBezTo>
                  <a:cubicBezTo>
                    <a:pt x="1886028" y="690364"/>
                    <a:pt x="1822868" y="819894"/>
                    <a:pt x="1857153" y="927723"/>
                  </a:cubicBezTo>
                  <a:cubicBezTo>
                    <a:pt x="1891438" y="1035552"/>
                    <a:pt x="1815354" y="1263153"/>
                    <a:pt x="1857153" y="1421193"/>
                  </a:cubicBezTo>
                  <a:cubicBezTo>
                    <a:pt x="1898952" y="1579233"/>
                    <a:pt x="1814825" y="1707551"/>
                    <a:pt x="1857153" y="1973879"/>
                  </a:cubicBezTo>
                  <a:cubicBezTo>
                    <a:pt x="1706454" y="1997469"/>
                    <a:pt x="1531345" y="1941154"/>
                    <a:pt x="1430008" y="1973879"/>
                  </a:cubicBezTo>
                  <a:cubicBezTo>
                    <a:pt x="1328671" y="2006604"/>
                    <a:pt x="1071898" y="1967752"/>
                    <a:pt x="965720" y="1973879"/>
                  </a:cubicBezTo>
                  <a:cubicBezTo>
                    <a:pt x="859542" y="1980006"/>
                    <a:pt x="610656" y="1927120"/>
                    <a:pt x="501431" y="1973879"/>
                  </a:cubicBezTo>
                  <a:cubicBezTo>
                    <a:pt x="392206" y="2020638"/>
                    <a:pt x="226229" y="1967898"/>
                    <a:pt x="0" y="1973879"/>
                  </a:cubicBezTo>
                  <a:cubicBezTo>
                    <a:pt x="-60939" y="1776056"/>
                    <a:pt x="30358" y="1582914"/>
                    <a:pt x="0" y="1440932"/>
                  </a:cubicBezTo>
                  <a:cubicBezTo>
                    <a:pt x="-30358" y="1298950"/>
                    <a:pt x="32730" y="1078890"/>
                    <a:pt x="0" y="907984"/>
                  </a:cubicBezTo>
                  <a:cubicBezTo>
                    <a:pt x="-32730" y="737078"/>
                    <a:pt x="98566" y="352825"/>
                    <a:pt x="0" y="0"/>
                  </a:cubicBezTo>
                  <a:close/>
                  <a:moveTo>
                    <a:pt x="78168" y="78168"/>
                  </a:moveTo>
                  <a:cubicBezTo>
                    <a:pt x="79700" y="191333"/>
                    <a:pt x="24202" y="343697"/>
                    <a:pt x="78168" y="532554"/>
                  </a:cubicBezTo>
                  <a:cubicBezTo>
                    <a:pt x="132134" y="721411"/>
                    <a:pt x="29636" y="860795"/>
                    <a:pt x="78168" y="1005115"/>
                  </a:cubicBezTo>
                  <a:cubicBezTo>
                    <a:pt x="126700" y="1149435"/>
                    <a:pt x="50769" y="1284937"/>
                    <a:pt x="78168" y="1404974"/>
                  </a:cubicBezTo>
                  <a:cubicBezTo>
                    <a:pt x="105567" y="1525011"/>
                    <a:pt x="25748" y="1797439"/>
                    <a:pt x="78168" y="1895711"/>
                  </a:cubicBezTo>
                  <a:cubicBezTo>
                    <a:pt x="250241" y="1833930"/>
                    <a:pt x="500239" y="1918324"/>
                    <a:pt x="662115" y="1895711"/>
                  </a:cubicBezTo>
                  <a:cubicBezTo>
                    <a:pt x="823991" y="1873098"/>
                    <a:pt x="1067883" y="1923098"/>
                    <a:pt x="1195038" y="1895711"/>
                  </a:cubicBezTo>
                  <a:cubicBezTo>
                    <a:pt x="1322193" y="1868324"/>
                    <a:pt x="1580424" y="1954866"/>
                    <a:pt x="1778985" y="1895711"/>
                  </a:cubicBezTo>
                  <a:cubicBezTo>
                    <a:pt x="1743486" y="1812942"/>
                    <a:pt x="1821045" y="1588030"/>
                    <a:pt x="1778985" y="1495852"/>
                  </a:cubicBezTo>
                  <a:cubicBezTo>
                    <a:pt x="1736925" y="1403674"/>
                    <a:pt x="1792902" y="1279579"/>
                    <a:pt x="1778985" y="1095992"/>
                  </a:cubicBezTo>
                  <a:cubicBezTo>
                    <a:pt x="1765068" y="912405"/>
                    <a:pt x="1826505" y="730777"/>
                    <a:pt x="1778985" y="623431"/>
                  </a:cubicBezTo>
                  <a:cubicBezTo>
                    <a:pt x="1731465" y="516085"/>
                    <a:pt x="1843980" y="249759"/>
                    <a:pt x="1778985" y="78168"/>
                  </a:cubicBezTo>
                  <a:cubicBezTo>
                    <a:pt x="1588204" y="117945"/>
                    <a:pt x="1339602" y="25368"/>
                    <a:pt x="1178030" y="78168"/>
                  </a:cubicBezTo>
                  <a:cubicBezTo>
                    <a:pt x="1016458" y="130968"/>
                    <a:pt x="853978" y="17301"/>
                    <a:pt x="577074" y="78168"/>
                  </a:cubicBezTo>
                  <a:cubicBezTo>
                    <a:pt x="300170" y="139035"/>
                    <a:pt x="288629" y="36780"/>
                    <a:pt x="78168" y="78168"/>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420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 name="Frame 13">
              <a:extLst>
                <a:ext uri="{FF2B5EF4-FFF2-40B4-BE49-F238E27FC236}">
                  <a16:creationId xmlns:a16="http://schemas.microsoft.com/office/drawing/2014/main" id="{1E0E67CF-CD1B-694D-9659-2ABE9DCD3DFB}"/>
                </a:ext>
              </a:extLst>
            </p:cNvPr>
            <p:cNvSpPr/>
            <p:nvPr/>
          </p:nvSpPr>
          <p:spPr>
            <a:xfrm>
              <a:off x="8945826" y="1958008"/>
              <a:ext cx="1857153" cy="1973879"/>
            </a:xfrm>
            <a:custGeom>
              <a:avLst/>
              <a:gdLst>
                <a:gd name="connsiteX0" fmla="*/ 0 w 1857153"/>
                <a:gd name="connsiteY0" fmla="*/ 0 h 1973879"/>
                <a:gd name="connsiteX1" fmla="*/ 482860 w 1857153"/>
                <a:gd name="connsiteY1" fmla="*/ 0 h 1973879"/>
                <a:gd name="connsiteX2" fmla="*/ 891433 w 1857153"/>
                <a:gd name="connsiteY2" fmla="*/ 0 h 1973879"/>
                <a:gd name="connsiteX3" fmla="*/ 1318579 w 1857153"/>
                <a:gd name="connsiteY3" fmla="*/ 0 h 1973879"/>
                <a:gd name="connsiteX4" fmla="*/ 1857153 w 1857153"/>
                <a:gd name="connsiteY4" fmla="*/ 0 h 1973879"/>
                <a:gd name="connsiteX5" fmla="*/ 1857153 w 1857153"/>
                <a:gd name="connsiteY5" fmla="*/ 453992 h 1973879"/>
                <a:gd name="connsiteX6" fmla="*/ 1857153 w 1857153"/>
                <a:gd name="connsiteY6" fmla="*/ 888246 h 1973879"/>
                <a:gd name="connsiteX7" fmla="*/ 1857153 w 1857153"/>
                <a:gd name="connsiteY7" fmla="*/ 1322499 h 1973879"/>
                <a:gd name="connsiteX8" fmla="*/ 1857153 w 1857153"/>
                <a:gd name="connsiteY8" fmla="*/ 1973879 h 1973879"/>
                <a:gd name="connsiteX9" fmla="*/ 1448579 w 1857153"/>
                <a:gd name="connsiteY9" fmla="*/ 1973879 h 1973879"/>
                <a:gd name="connsiteX10" fmla="*/ 947148 w 1857153"/>
                <a:gd name="connsiteY10" fmla="*/ 1973879 h 1973879"/>
                <a:gd name="connsiteX11" fmla="*/ 482860 w 1857153"/>
                <a:gd name="connsiteY11" fmla="*/ 1973879 h 1973879"/>
                <a:gd name="connsiteX12" fmla="*/ 0 w 1857153"/>
                <a:gd name="connsiteY12" fmla="*/ 1973879 h 1973879"/>
                <a:gd name="connsiteX13" fmla="*/ 0 w 1857153"/>
                <a:gd name="connsiteY13" fmla="*/ 1480409 h 1973879"/>
                <a:gd name="connsiteX14" fmla="*/ 0 w 1857153"/>
                <a:gd name="connsiteY14" fmla="*/ 967201 h 1973879"/>
                <a:gd name="connsiteX15" fmla="*/ 0 w 1857153"/>
                <a:gd name="connsiteY15" fmla="*/ 513209 h 1973879"/>
                <a:gd name="connsiteX16" fmla="*/ 0 w 1857153"/>
                <a:gd name="connsiteY16" fmla="*/ 0 h 1973879"/>
                <a:gd name="connsiteX17" fmla="*/ 78168 w 1857153"/>
                <a:gd name="connsiteY17" fmla="*/ 78168 h 1973879"/>
                <a:gd name="connsiteX18" fmla="*/ 78168 w 1857153"/>
                <a:gd name="connsiteY18" fmla="*/ 478027 h 1973879"/>
                <a:gd name="connsiteX19" fmla="*/ 78168 w 1857153"/>
                <a:gd name="connsiteY19" fmla="*/ 968764 h 1973879"/>
                <a:gd name="connsiteX20" fmla="*/ 78168 w 1857153"/>
                <a:gd name="connsiteY20" fmla="*/ 1441325 h 1973879"/>
                <a:gd name="connsiteX21" fmla="*/ 78168 w 1857153"/>
                <a:gd name="connsiteY21" fmla="*/ 1895711 h 1973879"/>
                <a:gd name="connsiteX22" fmla="*/ 662115 w 1857153"/>
                <a:gd name="connsiteY22" fmla="*/ 1895711 h 1973879"/>
                <a:gd name="connsiteX23" fmla="*/ 1229054 w 1857153"/>
                <a:gd name="connsiteY23" fmla="*/ 1895711 h 1973879"/>
                <a:gd name="connsiteX24" fmla="*/ 1778985 w 1857153"/>
                <a:gd name="connsiteY24" fmla="*/ 1895711 h 1973879"/>
                <a:gd name="connsiteX25" fmla="*/ 1778985 w 1857153"/>
                <a:gd name="connsiteY25" fmla="*/ 1441325 h 1973879"/>
                <a:gd name="connsiteX26" fmla="*/ 1778985 w 1857153"/>
                <a:gd name="connsiteY26" fmla="*/ 950589 h 1973879"/>
                <a:gd name="connsiteX27" fmla="*/ 1778985 w 1857153"/>
                <a:gd name="connsiteY27" fmla="*/ 478027 h 1973879"/>
                <a:gd name="connsiteX28" fmla="*/ 1778985 w 1857153"/>
                <a:gd name="connsiteY28" fmla="*/ 78168 h 1973879"/>
                <a:gd name="connsiteX29" fmla="*/ 1195038 w 1857153"/>
                <a:gd name="connsiteY29" fmla="*/ 78168 h 1973879"/>
                <a:gd name="connsiteX30" fmla="*/ 611091 w 1857153"/>
                <a:gd name="connsiteY30" fmla="*/ 78168 h 1973879"/>
                <a:gd name="connsiteX31" fmla="*/ 78168 w 1857153"/>
                <a:gd name="connsiteY31" fmla="*/ 78168 h 197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7153" h="1973879" fill="none" extrusionOk="0">
                  <a:moveTo>
                    <a:pt x="0" y="0"/>
                  </a:moveTo>
                  <a:cubicBezTo>
                    <a:pt x="190787" y="-43229"/>
                    <a:pt x="353012" y="18754"/>
                    <a:pt x="482860" y="0"/>
                  </a:cubicBezTo>
                  <a:cubicBezTo>
                    <a:pt x="612708" y="-18754"/>
                    <a:pt x="708415" y="1759"/>
                    <a:pt x="891433" y="0"/>
                  </a:cubicBezTo>
                  <a:cubicBezTo>
                    <a:pt x="1074451" y="-1759"/>
                    <a:pt x="1147877" y="37316"/>
                    <a:pt x="1318579" y="0"/>
                  </a:cubicBezTo>
                  <a:cubicBezTo>
                    <a:pt x="1489281" y="-37316"/>
                    <a:pt x="1690957" y="48097"/>
                    <a:pt x="1857153" y="0"/>
                  </a:cubicBezTo>
                  <a:cubicBezTo>
                    <a:pt x="1875295" y="158436"/>
                    <a:pt x="1833258" y="316603"/>
                    <a:pt x="1857153" y="453992"/>
                  </a:cubicBezTo>
                  <a:cubicBezTo>
                    <a:pt x="1881048" y="591381"/>
                    <a:pt x="1839299" y="796028"/>
                    <a:pt x="1857153" y="888246"/>
                  </a:cubicBezTo>
                  <a:cubicBezTo>
                    <a:pt x="1875007" y="980464"/>
                    <a:pt x="1846744" y="1206955"/>
                    <a:pt x="1857153" y="1322499"/>
                  </a:cubicBezTo>
                  <a:cubicBezTo>
                    <a:pt x="1867562" y="1438043"/>
                    <a:pt x="1781059" y="1783332"/>
                    <a:pt x="1857153" y="1973879"/>
                  </a:cubicBezTo>
                  <a:cubicBezTo>
                    <a:pt x="1691321" y="2017684"/>
                    <a:pt x="1542633" y="1965581"/>
                    <a:pt x="1448579" y="1973879"/>
                  </a:cubicBezTo>
                  <a:cubicBezTo>
                    <a:pt x="1354525" y="1982177"/>
                    <a:pt x="1084844" y="1950421"/>
                    <a:pt x="947148" y="1973879"/>
                  </a:cubicBezTo>
                  <a:cubicBezTo>
                    <a:pt x="809452" y="1997337"/>
                    <a:pt x="616225" y="1934710"/>
                    <a:pt x="482860" y="1973879"/>
                  </a:cubicBezTo>
                  <a:cubicBezTo>
                    <a:pt x="349495" y="2013048"/>
                    <a:pt x="223285" y="1917997"/>
                    <a:pt x="0" y="1973879"/>
                  </a:cubicBezTo>
                  <a:cubicBezTo>
                    <a:pt x="-19602" y="1742024"/>
                    <a:pt x="57425" y="1596327"/>
                    <a:pt x="0" y="1480409"/>
                  </a:cubicBezTo>
                  <a:cubicBezTo>
                    <a:pt x="-57425" y="1364491"/>
                    <a:pt x="36711" y="1070223"/>
                    <a:pt x="0" y="967201"/>
                  </a:cubicBezTo>
                  <a:cubicBezTo>
                    <a:pt x="-36711" y="864179"/>
                    <a:pt x="8348" y="626887"/>
                    <a:pt x="0" y="513209"/>
                  </a:cubicBezTo>
                  <a:cubicBezTo>
                    <a:pt x="-8348" y="399531"/>
                    <a:pt x="37671" y="137873"/>
                    <a:pt x="0" y="0"/>
                  </a:cubicBezTo>
                  <a:close/>
                  <a:moveTo>
                    <a:pt x="78168" y="78168"/>
                  </a:moveTo>
                  <a:cubicBezTo>
                    <a:pt x="111928" y="214324"/>
                    <a:pt x="34830" y="347515"/>
                    <a:pt x="78168" y="478027"/>
                  </a:cubicBezTo>
                  <a:cubicBezTo>
                    <a:pt x="121506" y="608539"/>
                    <a:pt x="20818" y="830378"/>
                    <a:pt x="78168" y="968764"/>
                  </a:cubicBezTo>
                  <a:cubicBezTo>
                    <a:pt x="135518" y="1107150"/>
                    <a:pt x="50991" y="1254569"/>
                    <a:pt x="78168" y="1441325"/>
                  </a:cubicBezTo>
                  <a:cubicBezTo>
                    <a:pt x="105345" y="1628081"/>
                    <a:pt x="30709" y="1757500"/>
                    <a:pt x="78168" y="1895711"/>
                  </a:cubicBezTo>
                  <a:cubicBezTo>
                    <a:pt x="248981" y="1837011"/>
                    <a:pt x="504039" y="1902350"/>
                    <a:pt x="662115" y="1895711"/>
                  </a:cubicBezTo>
                  <a:cubicBezTo>
                    <a:pt x="820191" y="1889072"/>
                    <a:pt x="989903" y="1923734"/>
                    <a:pt x="1229054" y="1895711"/>
                  </a:cubicBezTo>
                  <a:cubicBezTo>
                    <a:pt x="1468205" y="1867688"/>
                    <a:pt x="1573810" y="1931868"/>
                    <a:pt x="1778985" y="1895711"/>
                  </a:cubicBezTo>
                  <a:cubicBezTo>
                    <a:pt x="1764325" y="1725188"/>
                    <a:pt x="1802140" y="1661007"/>
                    <a:pt x="1778985" y="1441325"/>
                  </a:cubicBezTo>
                  <a:cubicBezTo>
                    <a:pt x="1755830" y="1221643"/>
                    <a:pt x="1830844" y="1058732"/>
                    <a:pt x="1778985" y="950589"/>
                  </a:cubicBezTo>
                  <a:cubicBezTo>
                    <a:pt x="1727126" y="842446"/>
                    <a:pt x="1782260" y="631208"/>
                    <a:pt x="1778985" y="478027"/>
                  </a:cubicBezTo>
                  <a:cubicBezTo>
                    <a:pt x="1775710" y="324846"/>
                    <a:pt x="1794055" y="240015"/>
                    <a:pt x="1778985" y="78168"/>
                  </a:cubicBezTo>
                  <a:cubicBezTo>
                    <a:pt x="1657835" y="138352"/>
                    <a:pt x="1479343" y="10509"/>
                    <a:pt x="1195038" y="78168"/>
                  </a:cubicBezTo>
                  <a:cubicBezTo>
                    <a:pt x="910733" y="145827"/>
                    <a:pt x="794242" y="72396"/>
                    <a:pt x="611091" y="78168"/>
                  </a:cubicBezTo>
                  <a:cubicBezTo>
                    <a:pt x="427940" y="83940"/>
                    <a:pt x="326511" y="31503"/>
                    <a:pt x="78168" y="78168"/>
                  </a:cubicBezTo>
                  <a:close/>
                </a:path>
                <a:path w="1857153" h="1973879" stroke="0" extrusionOk="0">
                  <a:moveTo>
                    <a:pt x="0" y="0"/>
                  </a:moveTo>
                  <a:cubicBezTo>
                    <a:pt x="132859" y="-19819"/>
                    <a:pt x="336628" y="6067"/>
                    <a:pt x="445717" y="0"/>
                  </a:cubicBezTo>
                  <a:cubicBezTo>
                    <a:pt x="554806" y="-6067"/>
                    <a:pt x="767409" y="32386"/>
                    <a:pt x="854290" y="0"/>
                  </a:cubicBezTo>
                  <a:cubicBezTo>
                    <a:pt x="941171" y="-32386"/>
                    <a:pt x="1189051" y="5036"/>
                    <a:pt x="1355722" y="0"/>
                  </a:cubicBezTo>
                  <a:cubicBezTo>
                    <a:pt x="1522393" y="-5036"/>
                    <a:pt x="1733086" y="39419"/>
                    <a:pt x="1857153" y="0"/>
                  </a:cubicBezTo>
                  <a:cubicBezTo>
                    <a:pt x="1880866" y="195790"/>
                    <a:pt x="1828278" y="257098"/>
                    <a:pt x="1857153" y="473731"/>
                  </a:cubicBezTo>
                  <a:cubicBezTo>
                    <a:pt x="1886028" y="690364"/>
                    <a:pt x="1822868" y="819894"/>
                    <a:pt x="1857153" y="927723"/>
                  </a:cubicBezTo>
                  <a:cubicBezTo>
                    <a:pt x="1891438" y="1035552"/>
                    <a:pt x="1815354" y="1263153"/>
                    <a:pt x="1857153" y="1421193"/>
                  </a:cubicBezTo>
                  <a:cubicBezTo>
                    <a:pt x="1898952" y="1579233"/>
                    <a:pt x="1814825" y="1707551"/>
                    <a:pt x="1857153" y="1973879"/>
                  </a:cubicBezTo>
                  <a:cubicBezTo>
                    <a:pt x="1706454" y="1997469"/>
                    <a:pt x="1531345" y="1941154"/>
                    <a:pt x="1430008" y="1973879"/>
                  </a:cubicBezTo>
                  <a:cubicBezTo>
                    <a:pt x="1328671" y="2006604"/>
                    <a:pt x="1071898" y="1967752"/>
                    <a:pt x="965720" y="1973879"/>
                  </a:cubicBezTo>
                  <a:cubicBezTo>
                    <a:pt x="859542" y="1980006"/>
                    <a:pt x="610656" y="1927120"/>
                    <a:pt x="501431" y="1973879"/>
                  </a:cubicBezTo>
                  <a:cubicBezTo>
                    <a:pt x="392206" y="2020638"/>
                    <a:pt x="226229" y="1967898"/>
                    <a:pt x="0" y="1973879"/>
                  </a:cubicBezTo>
                  <a:cubicBezTo>
                    <a:pt x="-60939" y="1776056"/>
                    <a:pt x="30358" y="1582914"/>
                    <a:pt x="0" y="1440932"/>
                  </a:cubicBezTo>
                  <a:cubicBezTo>
                    <a:pt x="-30358" y="1298950"/>
                    <a:pt x="32730" y="1078890"/>
                    <a:pt x="0" y="907984"/>
                  </a:cubicBezTo>
                  <a:cubicBezTo>
                    <a:pt x="-32730" y="737078"/>
                    <a:pt x="98566" y="352825"/>
                    <a:pt x="0" y="0"/>
                  </a:cubicBezTo>
                  <a:close/>
                  <a:moveTo>
                    <a:pt x="78168" y="78168"/>
                  </a:moveTo>
                  <a:cubicBezTo>
                    <a:pt x="79700" y="191333"/>
                    <a:pt x="24202" y="343697"/>
                    <a:pt x="78168" y="532554"/>
                  </a:cubicBezTo>
                  <a:cubicBezTo>
                    <a:pt x="132134" y="721411"/>
                    <a:pt x="29636" y="860795"/>
                    <a:pt x="78168" y="1005115"/>
                  </a:cubicBezTo>
                  <a:cubicBezTo>
                    <a:pt x="126700" y="1149435"/>
                    <a:pt x="50769" y="1284937"/>
                    <a:pt x="78168" y="1404974"/>
                  </a:cubicBezTo>
                  <a:cubicBezTo>
                    <a:pt x="105567" y="1525011"/>
                    <a:pt x="25748" y="1797439"/>
                    <a:pt x="78168" y="1895711"/>
                  </a:cubicBezTo>
                  <a:cubicBezTo>
                    <a:pt x="250241" y="1833930"/>
                    <a:pt x="500239" y="1918324"/>
                    <a:pt x="662115" y="1895711"/>
                  </a:cubicBezTo>
                  <a:cubicBezTo>
                    <a:pt x="823991" y="1873098"/>
                    <a:pt x="1067883" y="1923098"/>
                    <a:pt x="1195038" y="1895711"/>
                  </a:cubicBezTo>
                  <a:cubicBezTo>
                    <a:pt x="1322193" y="1868324"/>
                    <a:pt x="1580424" y="1954866"/>
                    <a:pt x="1778985" y="1895711"/>
                  </a:cubicBezTo>
                  <a:cubicBezTo>
                    <a:pt x="1743486" y="1812942"/>
                    <a:pt x="1821045" y="1588030"/>
                    <a:pt x="1778985" y="1495852"/>
                  </a:cubicBezTo>
                  <a:cubicBezTo>
                    <a:pt x="1736925" y="1403674"/>
                    <a:pt x="1792902" y="1279579"/>
                    <a:pt x="1778985" y="1095992"/>
                  </a:cubicBezTo>
                  <a:cubicBezTo>
                    <a:pt x="1765068" y="912405"/>
                    <a:pt x="1826505" y="730777"/>
                    <a:pt x="1778985" y="623431"/>
                  </a:cubicBezTo>
                  <a:cubicBezTo>
                    <a:pt x="1731465" y="516085"/>
                    <a:pt x="1843980" y="249759"/>
                    <a:pt x="1778985" y="78168"/>
                  </a:cubicBezTo>
                  <a:cubicBezTo>
                    <a:pt x="1588204" y="117945"/>
                    <a:pt x="1339602" y="25368"/>
                    <a:pt x="1178030" y="78168"/>
                  </a:cubicBezTo>
                  <a:cubicBezTo>
                    <a:pt x="1016458" y="130968"/>
                    <a:pt x="853978" y="17301"/>
                    <a:pt x="577074" y="78168"/>
                  </a:cubicBezTo>
                  <a:cubicBezTo>
                    <a:pt x="300170" y="139035"/>
                    <a:pt x="288629" y="36780"/>
                    <a:pt x="78168" y="78168"/>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420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 name="Frame 14">
              <a:extLst>
                <a:ext uri="{FF2B5EF4-FFF2-40B4-BE49-F238E27FC236}">
                  <a16:creationId xmlns:a16="http://schemas.microsoft.com/office/drawing/2014/main" id="{7C5D21B4-666F-6A4A-B43D-7896440DF9FB}"/>
                </a:ext>
              </a:extLst>
            </p:cNvPr>
            <p:cNvSpPr/>
            <p:nvPr/>
          </p:nvSpPr>
          <p:spPr>
            <a:xfrm>
              <a:off x="8964752" y="4270478"/>
              <a:ext cx="1857153" cy="1973879"/>
            </a:xfrm>
            <a:custGeom>
              <a:avLst/>
              <a:gdLst>
                <a:gd name="connsiteX0" fmla="*/ 0 w 1857153"/>
                <a:gd name="connsiteY0" fmla="*/ 0 h 1973879"/>
                <a:gd name="connsiteX1" fmla="*/ 482860 w 1857153"/>
                <a:gd name="connsiteY1" fmla="*/ 0 h 1973879"/>
                <a:gd name="connsiteX2" fmla="*/ 891433 w 1857153"/>
                <a:gd name="connsiteY2" fmla="*/ 0 h 1973879"/>
                <a:gd name="connsiteX3" fmla="*/ 1318579 w 1857153"/>
                <a:gd name="connsiteY3" fmla="*/ 0 h 1973879"/>
                <a:gd name="connsiteX4" fmla="*/ 1857153 w 1857153"/>
                <a:gd name="connsiteY4" fmla="*/ 0 h 1973879"/>
                <a:gd name="connsiteX5" fmla="*/ 1857153 w 1857153"/>
                <a:gd name="connsiteY5" fmla="*/ 453992 h 1973879"/>
                <a:gd name="connsiteX6" fmla="*/ 1857153 w 1857153"/>
                <a:gd name="connsiteY6" fmla="*/ 888246 h 1973879"/>
                <a:gd name="connsiteX7" fmla="*/ 1857153 w 1857153"/>
                <a:gd name="connsiteY7" fmla="*/ 1322499 h 1973879"/>
                <a:gd name="connsiteX8" fmla="*/ 1857153 w 1857153"/>
                <a:gd name="connsiteY8" fmla="*/ 1973879 h 1973879"/>
                <a:gd name="connsiteX9" fmla="*/ 1448579 w 1857153"/>
                <a:gd name="connsiteY9" fmla="*/ 1973879 h 1973879"/>
                <a:gd name="connsiteX10" fmla="*/ 947148 w 1857153"/>
                <a:gd name="connsiteY10" fmla="*/ 1973879 h 1973879"/>
                <a:gd name="connsiteX11" fmla="*/ 482860 w 1857153"/>
                <a:gd name="connsiteY11" fmla="*/ 1973879 h 1973879"/>
                <a:gd name="connsiteX12" fmla="*/ 0 w 1857153"/>
                <a:gd name="connsiteY12" fmla="*/ 1973879 h 1973879"/>
                <a:gd name="connsiteX13" fmla="*/ 0 w 1857153"/>
                <a:gd name="connsiteY13" fmla="*/ 1480409 h 1973879"/>
                <a:gd name="connsiteX14" fmla="*/ 0 w 1857153"/>
                <a:gd name="connsiteY14" fmla="*/ 967201 h 1973879"/>
                <a:gd name="connsiteX15" fmla="*/ 0 w 1857153"/>
                <a:gd name="connsiteY15" fmla="*/ 513209 h 1973879"/>
                <a:gd name="connsiteX16" fmla="*/ 0 w 1857153"/>
                <a:gd name="connsiteY16" fmla="*/ 0 h 1973879"/>
                <a:gd name="connsiteX17" fmla="*/ 78168 w 1857153"/>
                <a:gd name="connsiteY17" fmla="*/ 78168 h 1973879"/>
                <a:gd name="connsiteX18" fmla="*/ 78168 w 1857153"/>
                <a:gd name="connsiteY18" fmla="*/ 478027 h 1973879"/>
                <a:gd name="connsiteX19" fmla="*/ 78168 w 1857153"/>
                <a:gd name="connsiteY19" fmla="*/ 968764 h 1973879"/>
                <a:gd name="connsiteX20" fmla="*/ 78168 w 1857153"/>
                <a:gd name="connsiteY20" fmla="*/ 1441325 h 1973879"/>
                <a:gd name="connsiteX21" fmla="*/ 78168 w 1857153"/>
                <a:gd name="connsiteY21" fmla="*/ 1895711 h 1973879"/>
                <a:gd name="connsiteX22" fmla="*/ 662115 w 1857153"/>
                <a:gd name="connsiteY22" fmla="*/ 1895711 h 1973879"/>
                <a:gd name="connsiteX23" fmla="*/ 1229054 w 1857153"/>
                <a:gd name="connsiteY23" fmla="*/ 1895711 h 1973879"/>
                <a:gd name="connsiteX24" fmla="*/ 1778985 w 1857153"/>
                <a:gd name="connsiteY24" fmla="*/ 1895711 h 1973879"/>
                <a:gd name="connsiteX25" fmla="*/ 1778985 w 1857153"/>
                <a:gd name="connsiteY25" fmla="*/ 1441325 h 1973879"/>
                <a:gd name="connsiteX26" fmla="*/ 1778985 w 1857153"/>
                <a:gd name="connsiteY26" fmla="*/ 950589 h 1973879"/>
                <a:gd name="connsiteX27" fmla="*/ 1778985 w 1857153"/>
                <a:gd name="connsiteY27" fmla="*/ 478027 h 1973879"/>
                <a:gd name="connsiteX28" fmla="*/ 1778985 w 1857153"/>
                <a:gd name="connsiteY28" fmla="*/ 78168 h 1973879"/>
                <a:gd name="connsiteX29" fmla="*/ 1195038 w 1857153"/>
                <a:gd name="connsiteY29" fmla="*/ 78168 h 1973879"/>
                <a:gd name="connsiteX30" fmla="*/ 611091 w 1857153"/>
                <a:gd name="connsiteY30" fmla="*/ 78168 h 1973879"/>
                <a:gd name="connsiteX31" fmla="*/ 78168 w 1857153"/>
                <a:gd name="connsiteY31" fmla="*/ 78168 h 197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7153" h="1973879" fill="none" extrusionOk="0">
                  <a:moveTo>
                    <a:pt x="0" y="0"/>
                  </a:moveTo>
                  <a:cubicBezTo>
                    <a:pt x="190787" y="-43229"/>
                    <a:pt x="353012" y="18754"/>
                    <a:pt x="482860" y="0"/>
                  </a:cubicBezTo>
                  <a:cubicBezTo>
                    <a:pt x="612708" y="-18754"/>
                    <a:pt x="708415" y="1759"/>
                    <a:pt x="891433" y="0"/>
                  </a:cubicBezTo>
                  <a:cubicBezTo>
                    <a:pt x="1074451" y="-1759"/>
                    <a:pt x="1147877" y="37316"/>
                    <a:pt x="1318579" y="0"/>
                  </a:cubicBezTo>
                  <a:cubicBezTo>
                    <a:pt x="1489281" y="-37316"/>
                    <a:pt x="1690957" y="48097"/>
                    <a:pt x="1857153" y="0"/>
                  </a:cubicBezTo>
                  <a:cubicBezTo>
                    <a:pt x="1875295" y="158436"/>
                    <a:pt x="1833258" y="316603"/>
                    <a:pt x="1857153" y="453992"/>
                  </a:cubicBezTo>
                  <a:cubicBezTo>
                    <a:pt x="1881048" y="591381"/>
                    <a:pt x="1839299" y="796028"/>
                    <a:pt x="1857153" y="888246"/>
                  </a:cubicBezTo>
                  <a:cubicBezTo>
                    <a:pt x="1875007" y="980464"/>
                    <a:pt x="1846744" y="1206955"/>
                    <a:pt x="1857153" y="1322499"/>
                  </a:cubicBezTo>
                  <a:cubicBezTo>
                    <a:pt x="1867562" y="1438043"/>
                    <a:pt x="1781059" y="1783332"/>
                    <a:pt x="1857153" y="1973879"/>
                  </a:cubicBezTo>
                  <a:cubicBezTo>
                    <a:pt x="1691321" y="2017684"/>
                    <a:pt x="1542633" y="1965581"/>
                    <a:pt x="1448579" y="1973879"/>
                  </a:cubicBezTo>
                  <a:cubicBezTo>
                    <a:pt x="1354525" y="1982177"/>
                    <a:pt x="1084844" y="1950421"/>
                    <a:pt x="947148" y="1973879"/>
                  </a:cubicBezTo>
                  <a:cubicBezTo>
                    <a:pt x="809452" y="1997337"/>
                    <a:pt x="616225" y="1934710"/>
                    <a:pt x="482860" y="1973879"/>
                  </a:cubicBezTo>
                  <a:cubicBezTo>
                    <a:pt x="349495" y="2013048"/>
                    <a:pt x="223285" y="1917997"/>
                    <a:pt x="0" y="1973879"/>
                  </a:cubicBezTo>
                  <a:cubicBezTo>
                    <a:pt x="-19602" y="1742024"/>
                    <a:pt x="57425" y="1596327"/>
                    <a:pt x="0" y="1480409"/>
                  </a:cubicBezTo>
                  <a:cubicBezTo>
                    <a:pt x="-57425" y="1364491"/>
                    <a:pt x="36711" y="1070223"/>
                    <a:pt x="0" y="967201"/>
                  </a:cubicBezTo>
                  <a:cubicBezTo>
                    <a:pt x="-36711" y="864179"/>
                    <a:pt x="8348" y="626887"/>
                    <a:pt x="0" y="513209"/>
                  </a:cubicBezTo>
                  <a:cubicBezTo>
                    <a:pt x="-8348" y="399531"/>
                    <a:pt x="37671" y="137873"/>
                    <a:pt x="0" y="0"/>
                  </a:cubicBezTo>
                  <a:close/>
                  <a:moveTo>
                    <a:pt x="78168" y="78168"/>
                  </a:moveTo>
                  <a:cubicBezTo>
                    <a:pt x="111928" y="214324"/>
                    <a:pt x="34830" y="347515"/>
                    <a:pt x="78168" y="478027"/>
                  </a:cubicBezTo>
                  <a:cubicBezTo>
                    <a:pt x="121506" y="608539"/>
                    <a:pt x="20818" y="830378"/>
                    <a:pt x="78168" y="968764"/>
                  </a:cubicBezTo>
                  <a:cubicBezTo>
                    <a:pt x="135518" y="1107150"/>
                    <a:pt x="50991" y="1254569"/>
                    <a:pt x="78168" y="1441325"/>
                  </a:cubicBezTo>
                  <a:cubicBezTo>
                    <a:pt x="105345" y="1628081"/>
                    <a:pt x="30709" y="1757500"/>
                    <a:pt x="78168" y="1895711"/>
                  </a:cubicBezTo>
                  <a:cubicBezTo>
                    <a:pt x="248981" y="1837011"/>
                    <a:pt x="504039" y="1902350"/>
                    <a:pt x="662115" y="1895711"/>
                  </a:cubicBezTo>
                  <a:cubicBezTo>
                    <a:pt x="820191" y="1889072"/>
                    <a:pt x="989903" y="1923734"/>
                    <a:pt x="1229054" y="1895711"/>
                  </a:cubicBezTo>
                  <a:cubicBezTo>
                    <a:pt x="1468205" y="1867688"/>
                    <a:pt x="1573810" y="1931868"/>
                    <a:pt x="1778985" y="1895711"/>
                  </a:cubicBezTo>
                  <a:cubicBezTo>
                    <a:pt x="1764325" y="1725188"/>
                    <a:pt x="1802140" y="1661007"/>
                    <a:pt x="1778985" y="1441325"/>
                  </a:cubicBezTo>
                  <a:cubicBezTo>
                    <a:pt x="1755830" y="1221643"/>
                    <a:pt x="1830844" y="1058732"/>
                    <a:pt x="1778985" y="950589"/>
                  </a:cubicBezTo>
                  <a:cubicBezTo>
                    <a:pt x="1727126" y="842446"/>
                    <a:pt x="1782260" y="631208"/>
                    <a:pt x="1778985" y="478027"/>
                  </a:cubicBezTo>
                  <a:cubicBezTo>
                    <a:pt x="1775710" y="324846"/>
                    <a:pt x="1794055" y="240015"/>
                    <a:pt x="1778985" y="78168"/>
                  </a:cubicBezTo>
                  <a:cubicBezTo>
                    <a:pt x="1657835" y="138352"/>
                    <a:pt x="1479343" y="10509"/>
                    <a:pt x="1195038" y="78168"/>
                  </a:cubicBezTo>
                  <a:cubicBezTo>
                    <a:pt x="910733" y="145827"/>
                    <a:pt x="794242" y="72396"/>
                    <a:pt x="611091" y="78168"/>
                  </a:cubicBezTo>
                  <a:cubicBezTo>
                    <a:pt x="427940" y="83940"/>
                    <a:pt x="326511" y="31503"/>
                    <a:pt x="78168" y="78168"/>
                  </a:cubicBezTo>
                  <a:close/>
                </a:path>
                <a:path w="1857153" h="1973879" stroke="0" extrusionOk="0">
                  <a:moveTo>
                    <a:pt x="0" y="0"/>
                  </a:moveTo>
                  <a:cubicBezTo>
                    <a:pt x="132859" y="-19819"/>
                    <a:pt x="336628" y="6067"/>
                    <a:pt x="445717" y="0"/>
                  </a:cubicBezTo>
                  <a:cubicBezTo>
                    <a:pt x="554806" y="-6067"/>
                    <a:pt x="767409" y="32386"/>
                    <a:pt x="854290" y="0"/>
                  </a:cubicBezTo>
                  <a:cubicBezTo>
                    <a:pt x="941171" y="-32386"/>
                    <a:pt x="1189051" y="5036"/>
                    <a:pt x="1355722" y="0"/>
                  </a:cubicBezTo>
                  <a:cubicBezTo>
                    <a:pt x="1522393" y="-5036"/>
                    <a:pt x="1733086" y="39419"/>
                    <a:pt x="1857153" y="0"/>
                  </a:cubicBezTo>
                  <a:cubicBezTo>
                    <a:pt x="1880866" y="195790"/>
                    <a:pt x="1828278" y="257098"/>
                    <a:pt x="1857153" y="473731"/>
                  </a:cubicBezTo>
                  <a:cubicBezTo>
                    <a:pt x="1886028" y="690364"/>
                    <a:pt x="1822868" y="819894"/>
                    <a:pt x="1857153" y="927723"/>
                  </a:cubicBezTo>
                  <a:cubicBezTo>
                    <a:pt x="1891438" y="1035552"/>
                    <a:pt x="1815354" y="1263153"/>
                    <a:pt x="1857153" y="1421193"/>
                  </a:cubicBezTo>
                  <a:cubicBezTo>
                    <a:pt x="1898952" y="1579233"/>
                    <a:pt x="1814825" y="1707551"/>
                    <a:pt x="1857153" y="1973879"/>
                  </a:cubicBezTo>
                  <a:cubicBezTo>
                    <a:pt x="1706454" y="1997469"/>
                    <a:pt x="1531345" y="1941154"/>
                    <a:pt x="1430008" y="1973879"/>
                  </a:cubicBezTo>
                  <a:cubicBezTo>
                    <a:pt x="1328671" y="2006604"/>
                    <a:pt x="1071898" y="1967752"/>
                    <a:pt x="965720" y="1973879"/>
                  </a:cubicBezTo>
                  <a:cubicBezTo>
                    <a:pt x="859542" y="1980006"/>
                    <a:pt x="610656" y="1927120"/>
                    <a:pt x="501431" y="1973879"/>
                  </a:cubicBezTo>
                  <a:cubicBezTo>
                    <a:pt x="392206" y="2020638"/>
                    <a:pt x="226229" y="1967898"/>
                    <a:pt x="0" y="1973879"/>
                  </a:cubicBezTo>
                  <a:cubicBezTo>
                    <a:pt x="-60939" y="1776056"/>
                    <a:pt x="30358" y="1582914"/>
                    <a:pt x="0" y="1440932"/>
                  </a:cubicBezTo>
                  <a:cubicBezTo>
                    <a:pt x="-30358" y="1298950"/>
                    <a:pt x="32730" y="1078890"/>
                    <a:pt x="0" y="907984"/>
                  </a:cubicBezTo>
                  <a:cubicBezTo>
                    <a:pt x="-32730" y="737078"/>
                    <a:pt x="98566" y="352825"/>
                    <a:pt x="0" y="0"/>
                  </a:cubicBezTo>
                  <a:close/>
                  <a:moveTo>
                    <a:pt x="78168" y="78168"/>
                  </a:moveTo>
                  <a:cubicBezTo>
                    <a:pt x="79700" y="191333"/>
                    <a:pt x="24202" y="343697"/>
                    <a:pt x="78168" y="532554"/>
                  </a:cubicBezTo>
                  <a:cubicBezTo>
                    <a:pt x="132134" y="721411"/>
                    <a:pt x="29636" y="860795"/>
                    <a:pt x="78168" y="1005115"/>
                  </a:cubicBezTo>
                  <a:cubicBezTo>
                    <a:pt x="126700" y="1149435"/>
                    <a:pt x="50769" y="1284937"/>
                    <a:pt x="78168" y="1404974"/>
                  </a:cubicBezTo>
                  <a:cubicBezTo>
                    <a:pt x="105567" y="1525011"/>
                    <a:pt x="25748" y="1797439"/>
                    <a:pt x="78168" y="1895711"/>
                  </a:cubicBezTo>
                  <a:cubicBezTo>
                    <a:pt x="250241" y="1833930"/>
                    <a:pt x="500239" y="1918324"/>
                    <a:pt x="662115" y="1895711"/>
                  </a:cubicBezTo>
                  <a:cubicBezTo>
                    <a:pt x="823991" y="1873098"/>
                    <a:pt x="1067883" y="1923098"/>
                    <a:pt x="1195038" y="1895711"/>
                  </a:cubicBezTo>
                  <a:cubicBezTo>
                    <a:pt x="1322193" y="1868324"/>
                    <a:pt x="1580424" y="1954866"/>
                    <a:pt x="1778985" y="1895711"/>
                  </a:cubicBezTo>
                  <a:cubicBezTo>
                    <a:pt x="1743486" y="1812942"/>
                    <a:pt x="1821045" y="1588030"/>
                    <a:pt x="1778985" y="1495852"/>
                  </a:cubicBezTo>
                  <a:cubicBezTo>
                    <a:pt x="1736925" y="1403674"/>
                    <a:pt x="1792902" y="1279579"/>
                    <a:pt x="1778985" y="1095992"/>
                  </a:cubicBezTo>
                  <a:cubicBezTo>
                    <a:pt x="1765068" y="912405"/>
                    <a:pt x="1826505" y="730777"/>
                    <a:pt x="1778985" y="623431"/>
                  </a:cubicBezTo>
                  <a:cubicBezTo>
                    <a:pt x="1731465" y="516085"/>
                    <a:pt x="1843980" y="249759"/>
                    <a:pt x="1778985" y="78168"/>
                  </a:cubicBezTo>
                  <a:cubicBezTo>
                    <a:pt x="1588204" y="117945"/>
                    <a:pt x="1339602" y="25368"/>
                    <a:pt x="1178030" y="78168"/>
                  </a:cubicBezTo>
                  <a:cubicBezTo>
                    <a:pt x="1016458" y="130968"/>
                    <a:pt x="853978" y="17301"/>
                    <a:pt x="577074" y="78168"/>
                  </a:cubicBezTo>
                  <a:cubicBezTo>
                    <a:pt x="300170" y="139035"/>
                    <a:pt x="288629" y="36780"/>
                    <a:pt x="78168" y="78168"/>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420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标题 1">
              <a:extLst>
                <a:ext uri="{FF2B5EF4-FFF2-40B4-BE49-F238E27FC236}">
                  <a16:creationId xmlns:a16="http://schemas.microsoft.com/office/drawing/2014/main" id="{8DBDE6D3-0EE1-9B4F-8F25-2F3DC3428F28}"/>
                </a:ext>
              </a:extLst>
            </p:cNvPr>
            <p:cNvSpPr txBox="1"/>
            <p:nvPr/>
          </p:nvSpPr>
          <p:spPr>
            <a:xfrm>
              <a:off x="3646709" y="4946288"/>
              <a:ext cx="1133405"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ED5F94"/>
                  </a:solidFill>
                  <a:effectLst/>
                  <a:uLnTx/>
                  <a:uFillTx/>
                  <a:latin typeface="腾讯体 W7" panose="020C08030202040F0204" pitchFamily="34" charset="-122"/>
                  <a:ea typeface="腾讯体 W7" panose="020C08030202040F0204" pitchFamily="34" charset="-122"/>
                  <a:cs typeface="+mj-cs"/>
                </a:rPr>
                <a:t>BaaS</a:t>
              </a:r>
              <a:endParaRPr kumimoji="1" lang="zh-CN" altLang="en-US" sz="2800" b="1" i="0" u="none" strike="noStrike" kern="1200" cap="none" spc="0" normalizeH="0" baseline="0" noProof="0" dirty="0">
                <a:ln>
                  <a:noFill/>
                </a:ln>
                <a:solidFill>
                  <a:srgbClr val="ED5F94"/>
                </a:solidFill>
                <a:effectLst/>
                <a:uLnTx/>
                <a:uFillTx/>
                <a:latin typeface="微软雅黑" panose="020B0503020204020204" pitchFamily="34" charset="-122"/>
                <a:ea typeface="微软雅黑" panose="020B0503020204020204" pitchFamily="34" charset="-122"/>
                <a:cs typeface="+mj-cs"/>
              </a:endParaRPr>
            </a:p>
          </p:txBody>
        </p:sp>
        <p:sp>
          <p:nvSpPr>
            <p:cNvPr id="18" name="标题 1">
              <a:extLst>
                <a:ext uri="{FF2B5EF4-FFF2-40B4-BE49-F238E27FC236}">
                  <a16:creationId xmlns:a16="http://schemas.microsoft.com/office/drawing/2014/main" id="{45279E9A-2D26-6148-BCC7-D99270AD5E12}"/>
                </a:ext>
              </a:extLst>
            </p:cNvPr>
            <p:cNvSpPr txBox="1"/>
            <p:nvPr/>
          </p:nvSpPr>
          <p:spPr>
            <a:xfrm>
              <a:off x="9369093" y="1397363"/>
              <a:ext cx="1131126"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ED5F94"/>
                  </a:solidFill>
                  <a:effectLst/>
                  <a:uLnTx/>
                  <a:uFillTx/>
                  <a:latin typeface="腾讯体 W7" panose="020C08030202040F0204" pitchFamily="34" charset="-122"/>
                  <a:ea typeface="腾讯体 W7" panose="020C08030202040F0204" pitchFamily="34" charset="-122"/>
                  <a:cs typeface="+mj-cs"/>
                </a:rPr>
                <a:t>BaaS</a:t>
              </a:r>
              <a:endParaRPr kumimoji="1" lang="zh-CN" altLang="en-US" sz="2800" b="1" i="0" u="none" strike="noStrike" kern="1200" cap="none" spc="0" normalizeH="0" baseline="0" noProof="0" dirty="0">
                <a:ln>
                  <a:noFill/>
                </a:ln>
                <a:solidFill>
                  <a:srgbClr val="ED5F94"/>
                </a:solidFill>
                <a:effectLst/>
                <a:uLnTx/>
                <a:uFillTx/>
                <a:latin typeface="微软雅黑" panose="020B0503020204020204" pitchFamily="34" charset="-122"/>
                <a:ea typeface="微软雅黑" panose="020B0503020204020204" pitchFamily="34" charset="-122"/>
                <a:cs typeface="+mj-cs"/>
              </a:endParaRPr>
            </a:p>
          </p:txBody>
        </p:sp>
        <p:sp>
          <p:nvSpPr>
            <p:cNvPr id="19" name="标题 1">
              <a:extLst>
                <a:ext uri="{FF2B5EF4-FFF2-40B4-BE49-F238E27FC236}">
                  <a16:creationId xmlns:a16="http://schemas.microsoft.com/office/drawing/2014/main" id="{60791B61-C753-814A-B9E2-1B06748E15AA}"/>
                </a:ext>
              </a:extLst>
            </p:cNvPr>
            <p:cNvSpPr txBox="1"/>
            <p:nvPr/>
          </p:nvSpPr>
          <p:spPr>
            <a:xfrm>
              <a:off x="7887496" y="5590552"/>
              <a:ext cx="1131126"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ED5F94"/>
                  </a:solidFill>
                  <a:effectLst/>
                  <a:uLnTx/>
                  <a:uFillTx/>
                  <a:latin typeface="腾讯体 W7" panose="020C08030202040F0204" pitchFamily="34" charset="-122"/>
                  <a:ea typeface="腾讯体 W7" panose="020C08030202040F0204" pitchFamily="34" charset="-122"/>
                  <a:cs typeface="+mj-cs"/>
                </a:rPr>
                <a:t>BaaS</a:t>
              </a:r>
              <a:endParaRPr kumimoji="1" lang="zh-CN" altLang="en-US" sz="2800" b="1" i="0" u="none" strike="noStrike" kern="1200" cap="none" spc="0" normalizeH="0" baseline="0" noProof="0" dirty="0">
                <a:ln>
                  <a:noFill/>
                </a:ln>
                <a:solidFill>
                  <a:srgbClr val="ED5F94"/>
                </a:solidFill>
                <a:effectLst/>
                <a:uLnTx/>
                <a:uFillTx/>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23283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C6AC-407C-C84A-912F-3B780D13D0A4}"/>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45909D7D-2A09-E34D-BA3B-E6D50EE91261}"/>
              </a:ext>
            </a:extLst>
          </p:cNvPr>
          <p:cNvSpPr>
            <a:spLocks noGrp="1"/>
          </p:cNvSpPr>
          <p:nvPr>
            <p:ph idx="1"/>
          </p:nvPr>
        </p:nvSpPr>
        <p:spPr>
          <a:xfrm>
            <a:off x="596786" y="1624376"/>
            <a:ext cx="10515600" cy="4715464"/>
          </a:xfrm>
        </p:spPr>
        <p:txBody>
          <a:bodyPr>
            <a:normAutofit/>
          </a:bodyPr>
          <a:lstStyle/>
          <a:p>
            <a:pPr>
              <a:lnSpc>
                <a:spcPct val="120000"/>
              </a:lnSpc>
              <a:spcAft>
                <a:spcPts val="0"/>
              </a:spcAft>
            </a:pPr>
            <a:r>
              <a:rPr lang="en-US" dirty="0"/>
              <a:t>Introduced Function as a Service (</a:t>
            </a:r>
            <a:r>
              <a:rPr lang="en-US" dirty="0" err="1"/>
              <a:t>FaaS</a:t>
            </a:r>
            <a:r>
              <a:rPr lang="en-US" dirty="0"/>
              <a:t>)</a:t>
            </a:r>
          </a:p>
          <a:p>
            <a:pPr>
              <a:lnSpc>
                <a:spcPct val="120000"/>
              </a:lnSpc>
              <a:spcBef>
                <a:spcPts val="1200"/>
              </a:spcBef>
              <a:spcAft>
                <a:spcPts val="0"/>
              </a:spcAft>
            </a:pPr>
            <a:r>
              <a:rPr lang="en-US" dirty="0"/>
              <a:t>Autoscaling done right</a:t>
            </a:r>
          </a:p>
          <a:p>
            <a:pPr lvl="1">
              <a:lnSpc>
                <a:spcPct val="120000"/>
              </a:lnSpc>
              <a:spcAft>
                <a:spcPts val="0"/>
              </a:spcAft>
            </a:pPr>
            <a:r>
              <a:rPr lang="en-US" dirty="0"/>
              <a:t>Highly elastic - adapts quickly</a:t>
            </a:r>
          </a:p>
          <a:p>
            <a:pPr lvl="1">
              <a:lnSpc>
                <a:spcPct val="120000"/>
              </a:lnSpc>
              <a:spcAft>
                <a:spcPts val="0"/>
              </a:spcAft>
            </a:pPr>
            <a:r>
              <a:rPr lang="en-US" dirty="0"/>
              <a:t>Scales down to zero</a:t>
            </a:r>
          </a:p>
          <a:p>
            <a:pPr lvl="1">
              <a:lnSpc>
                <a:spcPct val="120000"/>
              </a:lnSpc>
              <a:spcAft>
                <a:spcPts val="0"/>
              </a:spcAft>
            </a:pPr>
            <a:r>
              <a:rPr lang="en-US" dirty="0"/>
              <a:t>Fine-grained 100 </a:t>
            </a:r>
            <a:r>
              <a:rPr lang="en-US" dirty="0" err="1"/>
              <a:t>ms</a:t>
            </a:r>
            <a:r>
              <a:rPr lang="en-US" dirty="0"/>
              <a:t> billing increment</a:t>
            </a:r>
          </a:p>
          <a:p>
            <a:pPr lvl="1">
              <a:lnSpc>
                <a:spcPct val="120000"/>
              </a:lnSpc>
              <a:spcAft>
                <a:spcPts val="0"/>
              </a:spcAft>
            </a:pPr>
            <a:r>
              <a:rPr lang="en-US" dirty="0"/>
              <a:t>Cloud provider shares risk and responsibility for utilization</a:t>
            </a:r>
          </a:p>
          <a:p>
            <a:pPr>
              <a:lnSpc>
                <a:spcPct val="120000"/>
              </a:lnSpc>
              <a:spcBef>
                <a:spcPts val="1200"/>
              </a:spcBef>
              <a:spcAft>
                <a:spcPts val="0"/>
              </a:spcAft>
            </a:pPr>
            <a:r>
              <a:rPr lang="en-US" dirty="0"/>
              <a:t>Strong isolation allowing multi-tenant multiplexing</a:t>
            </a:r>
          </a:p>
          <a:p>
            <a:pPr>
              <a:lnSpc>
                <a:spcPct val="120000"/>
              </a:lnSpc>
              <a:spcBef>
                <a:spcPts val="1200"/>
              </a:spcBef>
              <a:spcAft>
                <a:spcPts val="0"/>
              </a:spcAft>
            </a:pPr>
            <a:r>
              <a:rPr lang="en-US" dirty="0"/>
              <a:t>Benefits from scale of Amazon’s platform &amp; ecosystem of APIs</a:t>
            </a:r>
          </a:p>
        </p:txBody>
      </p:sp>
    </p:spTree>
    <p:extLst>
      <p:ext uri="{BB962C8B-B14F-4D97-AF65-F5344CB8AC3E}">
        <p14:creationId xmlns:p14="http://schemas.microsoft.com/office/powerpoint/2010/main" val="56314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27F0DD-DFC2-B949-9EC2-E85D3F11A5A0}"/>
              </a:ext>
            </a:extLst>
          </p:cNvPr>
          <p:cNvSpPr/>
          <p:nvPr/>
        </p:nvSpPr>
        <p:spPr>
          <a:xfrm>
            <a:off x="513080" y="1231641"/>
            <a:ext cx="10886439" cy="5119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标题 1">
            <a:extLst>
              <a:ext uri="{FF2B5EF4-FFF2-40B4-BE49-F238E27FC236}">
                <a16:creationId xmlns:a16="http://schemas.microsoft.com/office/drawing/2014/main" id="{2DD944DF-4FED-B64C-A30A-8C2211837398}"/>
              </a:ext>
            </a:extLst>
          </p:cNvPr>
          <p:cNvSpPr txBox="1"/>
          <p:nvPr/>
        </p:nvSpPr>
        <p:spPr>
          <a:xfrm>
            <a:off x="988708" y="302558"/>
            <a:ext cx="10089288" cy="58326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lang="zh-CN" altLang="en-US" sz="1915" b="1" i="0" kern="1200" dirty="0">
                <a:gradFill flip="none" rotWithShape="1">
                  <a:gsLst>
                    <a:gs pos="100000">
                      <a:srgbClr val="00CDDD"/>
                    </a:gs>
                    <a:gs pos="0">
                      <a:srgbClr val="0950F9"/>
                    </a:gs>
                  </a:gsLst>
                  <a:lin ang="2700000" scaled="1"/>
                  <a:tileRect/>
                </a:gradFill>
                <a:latin typeface="微软雅黑" panose="020B0503020204020204" pitchFamily="34" charset="-122"/>
                <a:ea typeface="微软雅黑" panose="020B0503020204020204" pitchFamily="34" charset="-122"/>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A Layer to Simplify Using the Cloud</a:t>
            </a:r>
            <a:endPar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endParaRPr>
          </a:p>
        </p:txBody>
      </p:sp>
      <p:grpSp>
        <p:nvGrpSpPr>
          <p:cNvPr id="10" name="组合 12">
            <a:extLst>
              <a:ext uri="{FF2B5EF4-FFF2-40B4-BE49-F238E27FC236}">
                <a16:creationId xmlns:a16="http://schemas.microsoft.com/office/drawing/2014/main" id="{12EB5308-A95E-5D40-A170-A4F5DA464E1C}"/>
              </a:ext>
            </a:extLst>
          </p:cNvPr>
          <p:cNvGrpSpPr/>
          <p:nvPr/>
        </p:nvGrpSpPr>
        <p:grpSpPr>
          <a:xfrm>
            <a:off x="513080" y="397510"/>
            <a:ext cx="403860" cy="340360"/>
            <a:chOff x="808" y="626"/>
            <a:chExt cx="636" cy="536"/>
          </a:xfrm>
        </p:grpSpPr>
        <p:sp>
          <p:nvSpPr>
            <p:cNvPr id="11" name="平行四边形 2">
              <a:extLst>
                <a:ext uri="{FF2B5EF4-FFF2-40B4-BE49-F238E27FC236}">
                  <a16:creationId xmlns:a16="http://schemas.microsoft.com/office/drawing/2014/main" id="{27908F3E-B28D-C54E-805D-C9D9D9E07CC6}"/>
                </a:ext>
              </a:extLst>
            </p:cNvPr>
            <p:cNvSpPr/>
            <p:nvPr/>
          </p:nvSpPr>
          <p:spPr>
            <a:xfrm>
              <a:off x="808" y="626"/>
              <a:ext cx="392" cy="537"/>
            </a:xfrm>
            <a:prstGeom prst="parallelogram">
              <a:avLst>
                <a:gd name="adj" fmla="val 35459"/>
              </a:avLst>
            </a:prstGeom>
            <a:solidFill>
              <a:srgbClr val="CF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平行四边形 11">
              <a:extLst>
                <a:ext uri="{FF2B5EF4-FFF2-40B4-BE49-F238E27FC236}">
                  <a16:creationId xmlns:a16="http://schemas.microsoft.com/office/drawing/2014/main" id="{4B8DF0F8-5C28-7D4A-B593-55A96DC8F521}"/>
                </a:ext>
              </a:extLst>
            </p:cNvPr>
            <p:cNvSpPr/>
            <p:nvPr/>
          </p:nvSpPr>
          <p:spPr>
            <a:xfrm>
              <a:off x="1052" y="626"/>
              <a:ext cx="392" cy="537"/>
            </a:xfrm>
            <a:prstGeom prst="parallelogram">
              <a:avLst>
                <a:gd name="adj" fmla="val 35459"/>
              </a:avLst>
            </a:prstGeom>
            <a:solidFill>
              <a:srgbClr val="CF59A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3" name="Graphic 2">
            <a:extLst>
              <a:ext uri="{FF2B5EF4-FFF2-40B4-BE49-F238E27FC236}">
                <a16:creationId xmlns:a16="http://schemas.microsoft.com/office/drawing/2014/main" id="{B75DF0B3-45B2-8745-939E-45384EDA208F}"/>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18792" r="22786" b="16128"/>
          <a:stretch/>
        </p:blipFill>
        <p:spPr>
          <a:xfrm>
            <a:off x="2248074" y="1617135"/>
            <a:ext cx="7065566" cy="4466424"/>
          </a:xfrm>
          <a:prstGeom prst="rect">
            <a:avLst/>
          </a:prstGeom>
        </p:spPr>
      </p:pic>
      <p:sp>
        <p:nvSpPr>
          <p:cNvPr id="15" name="Frame 14">
            <a:extLst>
              <a:ext uri="{FF2B5EF4-FFF2-40B4-BE49-F238E27FC236}">
                <a16:creationId xmlns:a16="http://schemas.microsoft.com/office/drawing/2014/main" id="{A2708226-1E53-EC48-A6D7-2A39A833797D}"/>
              </a:ext>
            </a:extLst>
          </p:cNvPr>
          <p:cNvSpPr/>
          <p:nvPr/>
        </p:nvSpPr>
        <p:spPr>
          <a:xfrm>
            <a:off x="2133600" y="2400649"/>
            <a:ext cx="7180040" cy="1654515"/>
          </a:xfrm>
          <a:custGeom>
            <a:avLst/>
            <a:gdLst>
              <a:gd name="connsiteX0" fmla="*/ 0 w 7180040"/>
              <a:gd name="connsiteY0" fmla="*/ 0 h 1654515"/>
              <a:gd name="connsiteX1" fmla="*/ 382935 w 7180040"/>
              <a:gd name="connsiteY1" fmla="*/ 0 h 1654515"/>
              <a:gd name="connsiteX2" fmla="*/ 1053073 w 7180040"/>
              <a:gd name="connsiteY2" fmla="*/ 0 h 1654515"/>
              <a:gd name="connsiteX3" fmla="*/ 1579609 w 7180040"/>
              <a:gd name="connsiteY3" fmla="*/ 0 h 1654515"/>
              <a:gd name="connsiteX4" fmla="*/ 2034345 w 7180040"/>
              <a:gd name="connsiteY4" fmla="*/ 0 h 1654515"/>
              <a:gd name="connsiteX5" fmla="*/ 2417280 w 7180040"/>
              <a:gd name="connsiteY5" fmla="*/ 0 h 1654515"/>
              <a:gd name="connsiteX6" fmla="*/ 2872016 w 7180040"/>
              <a:gd name="connsiteY6" fmla="*/ 0 h 1654515"/>
              <a:gd name="connsiteX7" fmla="*/ 3326752 w 7180040"/>
              <a:gd name="connsiteY7" fmla="*/ 0 h 1654515"/>
              <a:gd name="connsiteX8" fmla="*/ 3925089 w 7180040"/>
              <a:gd name="connsiteY8" fmla="*/ 0 h 1654515"/>
              <a:gd name="connsiteX9" fmla="*/ 4523425 w 7180040"/>
              <a:gd name="connsiteY9" fmla="*/ 0 h 1654515"/>
              <a:gd name="connsiteX10" fmla="*/ 5049961 w 7180040"/>
              <a:gd name="connsiteY10" fmla="*/ 0 h 1654515"/>
              <a:gd name="connsiteX11" fmla="*/ 5791899 w 7180040"/>
              <a:gd name="connsiteY11" fmla="*/ 0 h 1654515"/>
              <a:gd name="connsiteX12" fmla="*/ 6246635 w 7180040"/>
              <a:gd name="connsiteY12" fmla="*/ 0 h 1654515"/>
              <a:gd name="connsiteX13" fmla="*/ 7180040 w 7180040"/>
              <a:gd name="connsiteY13" fmla="*/ 0 h 1654515"/>
              <a:gd name="connsiteX14" fmla="*/ 7180040 w 7180040"/>
              <a:gd name="connsiteY14" fmla="*/ 518415 h 1654515"/>
              <a:gd name="connsiteX15" fmla="*/ 7180040 w 7180040"/>
              <a:gd name="connsiteY15" fmla="*/ 1020284 h 1654515"/>
              <a:gd name="connsiteX16" fmla="*/ 7180040 w 7180040"/>
              <a:gd name="connsiteY16" fmla="*/ 1654515 h 1654515"/>
              <a:gd name="connsiteX17" fmla="*/ 6653504 w 7180040"/>
              <a:gd name="connsiteY17" fmla="*/ 1654515 h 1654515"/>
              <a:gd name="connsiteX18" fmla="*/ 6126967 w 7180040"/>
              <a:gd name="connsiteY18" fmla="*/ 1654515 h 1654515"/>
              <a:gd name="connsiteX19" fmla="*/ 5672232 w 7180040"/>
              <a:gd name="connsiteY19" fmla="*/ 1654515 h 1654515"/>
              <a:gd name="connsiteX20" fmla="*/ 5145695 w 7180040"/>
              <a:gd name="connsiteY20" fmla="*/ 1654515 h 1654515"/>
              <a:gd name="connsiteX21" fmla="*/ 4475558 w 7180040"/>
              <a:gd name="connsiteY21" fmla="*/ 1654515 h 1654515"/>
              <a:gd name="connsiteX22" fmla="*/ 4020822 w 7180040"/>
              <a:gd name="connsiteY22" fmla="*/ 1654515 h 1654515"/>
              <a:gd name="connsiteX23" fmla="*/ 3637887 w 7180040"/>
              <a:gd name="connsiteY23" fmla="*/ 1654515 h 1654515"/>
              <a:gd name="connsiteX24" fmla="*/ 2895949 w 7180040"/>
              <a:gd name="connsiteY24" fmla="*/ 1654515 h 1654515"/>
              <a:gd name="connsiteX25" fmla="*/ 2513014 w 7180040"/>
              <a:gd name="connsiteY25" fmla="*/ 1654515 h 1654515"/>
              <a:gd name="connsiteX26" fmla="*/ 1914677 w 7180040"/>
              <a:gd name="connsiteY26" fmla="*/ 1654515 h 1654515"/>
              <a:gd name="connsiteX27" fmla="*/ 1531742 w 7180040"/>
              <a:gd name="connsiteY27" fmla="*/ 1654515 h 1654515"/>
              <a:gd name="connsiteX28" fmla="*/ 861605 w 7180040"/>
              <a:gd name="connsiteY28" fmla="*/ 1654515 h 1654515"/>
              <a:gd name="connsiteX29" fmla="*/ 0 w 7180040"/>
              <a:gd name="connsiteY29" fmla="*/ 1654515 h 1654515"/>
              <a:gd name="connsiteX30" fmla="*/ 0 w 7180040"/>
              <a:gd name="connsiteY30" fmla="*/ 1086465 h 1654515"/>
              <a:gd name="connsiteX31" fmla="*/ 0 w 7180040"/>
              <a:gd name="connsiteY31" fmla="*/ 568050 h 1654515"/>
              <a:gd name="connsiteX32" fmla="*/ 0 w 7180040"/>
              <a:gd name="connsiteY32" fmla="*/ 0 h 1654515"/>
              <a:gd name="connsiteX33" fmla="*/ 151570 w 7180040"/>
              <a:gd name="connsiteY33" fmla="*/ 151570 h 1654515"/>
              <a:gd name="connsiteX34" fmla="*/ 151570 w 7180040"/>
              <a:gd name="connsiteY34" fmla="*/ 615542 h 1654515"/>
              <a:gd name="connsiteX35" fmla="*/ 151570 w 7180040"/>
              <a:gd name="connsiteY35" fmla="*/ 1038973 h 1654515"/>
              <a:gd name="connsiteX36" fmla="*/ 151570 w 7180040"/>
              <a:gd name="connsiteY36" fmla="*/ 1502945 h 1654515"/>
              <a:gd name="connsiteX37" fmla="*/ 862183 w 7180040"/>
              <a:gd name="connsiteY37" fmla="*/ 1502945 h 1654515"/>
              <a:gd name="connsiteX38" fmla="*/ 1572796 w 7180040"/>
              <a:gd name="connsiteY38" fmla="*/ 1502945 h 1654515"/>
              <a:gd name="connsiteX39" fmla="*/ 2077102 w 7180040"/>
              <a:gd name="connsiteY39" fmla="*/ 1502945 h 1654515"/>
              <a:gd name="connsiteX40" fmla="*/ 2718946 w 7180040"/>
              <a:gd name="connsiteY40" fmla="*/ 1502945 h 1654515"/>
              <a:gd name="connsiteX41" fmla="*/ 3154483 w 7180040"/>
              <a:gd name="connsiteY41" fmla="*/ 1502945 h 1654515"/>
              <a:gd name="connsiteX42" fmla="*/ 3727558 w 7180040"/>
              <a:gd name="connsiteY42" fmla="*/ 1502945 h 1654515"/>
              <a:gd name="connsiteX43" fmla="*/ 4300633 w 7180040"/>
              <a:gd name="connsiteY43" fmla="*/ 1502945 h 1654515"/>
              <a:gd name="connsiteX44" fmla="*/ 4804939 w 7180040"/>
              <a:gd name="connsiteY44" fmla="*/ 1502945 h 1654515"/>
              <a:gd name="connsiteX45" fmla="*/ 5309245 w 7180040"/>
              <a:gd name="connsiteY45" fmla="*/ 1502945 h 1654515"/>
              <a:gd name="connsiteX46" fmla="*/ 5676013 w 7180040"/>
              <a:gd name="connsiteY46" fmla="*/ 1502945 h 1654515"/>
              <a:gd name="connsiteX47" fmla="*/ 6042781 w 7180040"/>
              <a:gd name="connsiteY47" fmla="*/ 1502945 h 1654515"/>
              <a:gd name="connsiteX48" fmla="*/ 6409549 w 7180040"/>
              <a:gd name="connsiteY48" fmla="*/ 1502945 h 1654515"/>
              <a:gd name="connsiteX49" fmla="*/ 7028470 w 7180040"/>
              <a:gd name="connsiteY49" fmla="*/ 1502945 h 1654515"/>
              <a:gd name="connsiteX50" fmla="*/ 7028470 w 7180040"/>
              <a:gd name="connsiteY50" fmla="*/ 1093028 h 1654515"/>
              <a:gd name="connsiteX51" fmla="*/ 7028470 w 7180040"/>
              <a:gd name="connsiteY51" fmla="*/ 615542 h 1654515"/>
              <a:gd name="connsiteX52" fmla="*/ 7028470 w 7180040"/>
              <a:gd name="connsiteY52" fmla="*/ 151570 h 1654515"/>
              <a:gd name="connsiteX53" fmla="*/ 6317857 w 7180040"/>
              <a:gd name="connsiteY53" fmla="*/ 151570 h 1654515"/>
              <a:gd name="connsiteX54" fmla="*/ 5882320 w 7180040"/>
              <a:gd name="connsiteY54" fmla="*/ 151570 h 1654515"/>
              <a:gd name="connsiteX55" fmla="*/ 5515552 w 7180040"/>
              <a:gd name="connsiteY55" fmla="*/ 151570 h 1654515"/>
              <a:gd name="connsiteX56" fmla="*/ 4942477 w 7180040"/>
              <a:gd name="connsiteY56" fmla="*/ 151570 h 1654515"/>
              <a:gd name="connsiteX57" fmla="*/ 4506940 w 7180040"/>
              <a:gd name="connsiteY57" fmla="*/ 151570 h 1654515"/>
              <a:gd name="connsiteX58" fmla="*/ 3796327 w 7180040"/>
              <a:gd name="connsiteY58" fmla="*/ 151570 h 1654515"/>
              <a:gd name="connsiteX59" fmla="*/ 3154483 w 7180040"/>
              <a:gd name="connsiteY59" fmla="*/ 151570 h 1654515"/>
              <a:gd name="connsiteX60" fmla="*/ 2650177 w 7180040"/>
              <a:gd name="connsiteY60" fmla="*/ 151570 h 1654515"/>
              <a:gd name="connsiteX61" fmla="*/ 1939564 w 7180040"/>
              <a:gd name="connsiteY61" fmla="*/ 151570 h 1654515"/>
              <a:gd name="connsiteX62" fmla="*/ 1366489 w 7180040"/>
              <a:gd name="connsiteY62" fmla="*/ 151570 h 1654515"/>
              <a:gd name="connsiteX63" fmla="*/ 930952 w 7180040"/>
              <a:gd name="connsiteY63" fmla="*/ 151570 h 1654515"/>
              <a:gd name="connsiteX64" fmla="*/ 151570 w 7180040"/>
              <a:gd name="connsiteY64" fmla="*/ 151570 h 16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180040" h="1654515" fill="none" extrusionOk="0">
                <a:moveTo>
                  <a:pt x="0" y="0"/>
                </a:moveTo>
                <a:cubicBezTo>
                  <a:pt x="189659" y="-10444"/>
                  <a:pt x="254635" y="12336"/>
                  <a:pt x="382935" y="0"/>
                </a:cubicBezTo>
                <a:cubicBezTo>
                  <a:pt x="511235" y="-12336"/>
                  <a:pt x="850699" y="64184"/>
                  <a:pt x="1053073" y="0"/>
                </a:cubicBezTo>
                <a:cubicBezTo>
                  <a:pt x="1255447" y="-64184"/>
                  <a:pt x="1431035" y="8254"/>
                  <a:pt x="1579609" y="0"/>
                </a:cubicBezTo>
                <a:cubicBezTo>
                  <a:pt x="1728183" y="-8254"/>
                  <a:pt x="1885934" y="40330"/>
                  <a:pt x="2034345" y="0"/>
                </a:cubicBezTo>
                <a:cubicBezTo>
                  <a:pt x="2182756" y="-40330"/>
                  <a:pt x="2286029" y="4552"/>
                  <a:pt x="2417280" y="0"/>
                </a:cubicBezTo>
                <a:cubicBezTo>
                  <a:pt x="2548532" y="-4552"/>
                  <a:pt x="2725667" y="52349"/>
                  <a:pt x="2872016" y="0"/>
                </a:cubicBezTo>
                <a:cubicBezTo>
                  <a:pt x="3018365" y="-52349"/>
                  <a:pt x="3169154" y="34026"/>
                  <a:pt x="3326752" y="0"/>
                </a:cubicBezTo>
                <a:cubicBezTo>
                  <a:pt x="3484350" y="-34026"/>
                  <a:pt x="3804791" y="66883"/>
                  <a:pt x="3925089" y="0"/>
                </a:cubicBezTo>
                <a:cubicBezTo>
                  <a:pt x="4045387" y="-66883"/>
                  <a:pt x="4343648" y="6302"/>
                  <a:pt x="4523425" y="0"/>
                </a:cubicBezTo>
                <a:cubicBezTo>
                  <a:pt x="4703202" y="-6302"/>
                  <a:pt x="4819323" y="55360"/>
                  <a:pt x="5049961" y="0"/>
                </a:cubicBezTo>
                <a:cubicBezTo>
                  <a:pt x="5280599" y="-55360"/>
                  <a:pt x="5492565" y="13586"/>
                  <a:pt x="5791899" y="0"/>
                </a:cubicBezTo>
                <a:cubicBezTo>
                  <a:pt x="6091233" y="-13586"/>
                  <a:pt x="6102539" y="12917"/>
                  <a:pt x="6246635" y="0"/>
                </a:cubicBezTo>
                <a:cubicBezTo>
                  <a:pt x="6390731" y="-12917"/>
                  <a:pt x="6921146" y="77857"/>
                  <a:pt x="7180040" y="0"/>
                </a:cubicBezTo>
                <a:cubicBezTo>
                  <a:pt x="7185203" y="229395"/>
                  <a:pt x="7144052" y="297554"/>
                  <a:pt x="7180040" y="518415"/>
                </a:cubicBezTo>
                <a:cubicBezTo>
                  <a:pt x="7216028" y="739276"/>
                  <a:pt x="7134118" y="842470"/>
                  <a:pt x="7180040" y="1020284"/>
                </a:cubicBezTo>
                <a:cubicBezTo>
                  <a:pt x="7225962" y="1198098"/>
                  <a:pt x="7135523" y="1397229"/>
                  <a:pt x="7180040" y="1654515"/>
                </a:cubicBezTo>
                <a:cubicBezTo>
                  <a:pt x="6945594" y="1680797"/>
                  <a:pt x="6902104" y="1592457"/>
                  <a:pt x="6653504" y="1654515"/>
                </a:cubicBezTo>
                <a:cubicBezTo>
                  <a:pt x="6404904" y="1716573"/>
                  <a:pt x="6358319" y="1593651"/>
                  <a:pt x="6126967" y="1654515"/>
                </a:cubicBezTo>
                <a:cubicBezTo>
                  <a:pt x="5895615" y="1715379"/>
                  <a:pt x="5826787" y="1622870"/>
                  <a:pt x="5672232" y="1654515"/>
                </a:cubicBezTo>
                <a:cubicBezTo>
                  <a:pt x="5517678" y="1686160"/>
                  <a:pt x="5390915" y="1624554"/>
                  <a:pt x="5145695" y="1654515"/>
                </a:cubicBezTo>
                <a:cubicBezTo>
                  <a:pt x="4900475" y="1684476"/>
                  <a:pt x="4705368" y="1589709"/>
                  <a:pt x="4475558" y="1654515"/>
                </a:cubicBezTo>
                <a:cubicBezTo>
                  <a:pt x="4245748" y="1719321"/>
                  <a:pt x="4114797" y="1616619"/>
                  <a:pt x="4020822" y="1654515"/>
                </a:cubicBezTo>
                <a:cubicBezTo>
                  <a:pt x="3926847" y="1692411"/>
                  <a:pt x="3803361" y="1611896"/>
                  <a:pt x="3637887" y="1654515"/>
                </a:cubicBezTo>
                <a:cubicBezTo>
                  <a:pt x="3472414" y="1697134"/>
                  <a:pt x="3156351" y="1603092"/>
                  <a:pt x="2895949" y="1654515"/>
                </a:cubicBezTo>
                <a:cubicBezTo>
                  <a:pt x="2635547" y="1705938"/>
                  <a:pt x="2597543" y="1631472"/>
                  <a:pt x="2513014" y="1654515"/>
                </a:cubicBezTo>
                <a:cubicBezTo>
                  <a:pt x="2428485" y="1677558"/>
                  <a:pt x="2100351" y="1652611"/>
                  <a:pt x="1914677" y="1654515"/>
                </a:cubicBezTo>
                <a:cubicBezTo>
                  <a:pt x="1729003" y="1656419"/>
                  <a:pt x="1639370" y="1648357"/>
                  <a:pt x="1531742" y="1654515"/>
                </a:cubicBezTo>
                <a:cubicBezTo>
                  <a:pt x="1424114" y="1660673"/>
                  <a:pt x="1104690" y="1621440"/>
                  <a:pt x="861605" y="1654515"/>
                </a:cubicBezTo>
                <a:cubicBezTo>
                  <a:pt x="618520" y="1687590"/>
                  <a:pt x="363108" y="1640456"/>
                  <a:pt x="0" y="1654515"/>
                </a:cubicBezTo>
                <a:cubicBezTo>
                  <a:pt x="-64486" y="1507636"/>
                  <a:pt x="49436" y="1278821"/>
                  <a:pt x="0" y="1086465"/>
                </a:cubicBezTo>
                <a:cubicBezTo>
                  <a:pt x="-49436" y="894109"/>
                  <a:pt x="46491" y="790656"/>
                  <a:pt x="0" y="568050"/>
                </a:cubicBezTo>
                <a:cubicBezTo>
                  <a:pt x="-46491" y="345444"/>
                  <a:pt x="35397" y="208583"/>
                  <a:pt x="0" y="0"/>
                </a:cubicBezTo>
                <a:close/>
                <a:moveTo>
                  <a:pt x="151570" y="151570"/>
                </a:moveTo>
                <a:cubicBezTo>
                  <a:pt x="171023" y="273369"/>
                  <a:pt x="128053" y="469170"/>
                  <a:pt x="151570" y="615542"/>
                </a:cubicBezTo>
                <a:cubicBezTo>
                  <a:pt x="175087" y="761914"/>
                  <a:pt x="132496" y="832775"/>
                  <a:pt x="151570" y="1038973"/>
                </a:cubicBezTo>
                <a:cubicBezTo>
                  <a:pt x="170644" y="1245171"/>
                  <a:pt x="151465" y="1356517"/>
                  <a:pt x="151570" y="1502945"/>
                </a:cubicBezTo>
                <a:cubicBezTo>
                  <a:pt x="320134" y="1490811"/>
                  <a:pt x="514596" y="1569146"/>
                  <a:pt x="862183" y="1502945"/>
                </a:cubicBezTo>
                <a:cubicBezTo>
                  <a:pt x="1209770" y="1436744"/>
                  <a:pt x="1284437" y="1504105"/>
                  <a:pt x="1572796" y="1502945"/>
                </a:cubicBezTo>
                <a:cubicBezTo>
                  <a:pt x="1861155" y="1501785"/>
                  <a:pt x="1965778" y="1539361"/>
                  <a:pt x="2077102" y="1502945"/>
                </a:cubicBezTo>
                <a:cubicBezTo>
                  <a:pt x="2188426" y="1466529"/>
                  <a:pt x="2581768" y="1536275"/>
                  <a:pt x="2718946" y="1502945"/>
                </a:cubicBezTo>
                <a:cubicBezTo>
                  <a:pt x="2856124" y="1469615"/>
                  <a:pt x="2957238" y="1514739"/>
                  <a:pt x="3154483" y="1502945"/>
                </a:cubicBezTo>
                <a:cubicBezTo>
                  <a:pt x="3351728" y="1491151"/>
                  <a:pt x="3539790" y="1540245"/>
                  <a:pt x="3727558" y="1502945"/>
                </a:cubicBezTo>
                <a:cubicBezTo>
                  <a:pt x="3915327" y="1465645"/>
                  <a:pt x="4054260" y="1520145"/>
                  <a:pt x="4300633" y="1502945"/>
                </a:cubicBezTo>
                <a:cubicBezTo>
                  <a:pt x="4547007" y="1485745"/>
                  <a:pt x="4585907" y="1519221"/>
                  <a:pt x="4804939" y="1502945"/>
                </a:cubicBezTo>
                <a:cubicBezTo>
                  <a:pt x="5023971" y="1486669"/>
                  <a:pt x="5064240" y="1514961"/>
                  <a:pt x="5309245" y="1502945"/>
                </a:cubicBezTo>
                <a:cubicBezTo>
                  <a:pt x="5554250" y="1490929"/>
                  <a:pt x="5495522" y="1517579"/>
                  <a:pt x="5676013" y="1502945"/>
                </a:cubicBezTo>
                <a:cubicBezTo>
                  <a:pt x="5856504" y="1488311"/>
                  <a:pt x="5923379" y="1513322"/>
                  <a:pt x="6042781" y="1502945"/>
                </a:cubicBezTo>
                <a:cubicBezTo>
                  <a:pt x="6162183" y="1492568"/>
                  <a:pt x="6285276" y="1523083"/>
                  <a:pt x="6409549" y="1502945"/>
                </a:cubicBezTo>
                <a:cubicBezTo>
                  <a:pt x="6533822" y="1482807"/>
                  <a:pt x="6723061" y="1536332"/>
                  <a:pt x="7028470" y="1502945"/>
                </a:cubicBezTo>
                <a:cubicBezTo>
                  <a:pt x="7019372" y="1378049"/>
                  <a:pt x="7050041" y="1191639"/>
                  <a:pt x="7028470" y="1093028"/>
                </a:cubicBezTo>
                <a:cubicBezTo>
                  <a:pt x="7006899" y="994417"/>
                  <a:pt x="7062058" y="853960"/>
                  <a:pt x="7028470" y="615542"/>
                </a:cubicBezTo>
                <a:cubicBezTo>
                  <a:pt x="6994882" y="377124"/>
                  <a:pt x="7065544" y="288027"/>
                  <a:pt x="7028470" y="151570"/>
                </a:cubicBezTo>
                <a:cubicBezTo>
                  <a:pt x="6741764" y="206061"/>
                  <a:pt x="6651244" y="114282"/>
                  <a:pt x="6317857" y="151570"/>
                </a:cubicBezTo>
                <a:cubicBezTo>
                  <a:pt x="5984470" y="188858"/>
                  <a:pt x="6072957" y="138494"/>
                  <a:pt x="5882320" y="151570"/>
                </a:cubicBezTo>
                <a:cubicBezTo>
                  <a:pt x="5691683" y="164646"/>
                  <a:pt x="5660145" y="134988"/>
                  <a:pt x="5515552" y="151570"/>
                </a:cubicBezTo>
                <a:cubicBezTo>
                  <a:pt x="5370959" y="168152"/>
                  <a:pt x="5136017" y="84018"/>
                  <a:pt x="4942477" y="151570"/>
                </a:cubicBezTo>
                <a:cubicBezTo>
                  <a:pt x="4748938" y="219122"/>
                  <a:pt x="4697659" y="133662"/>
                  <a:pt x="4506940" y="151570"/>
                </a:cubicBezTo>
                <a:cubicBezTo>
                  <a:pt x="4316221" y="169478"/>
                  <a:pt x="4104364" y="90282"/>
                  <a:pt x="3796327" y="151570"/>
                </a:cubicBezTo>
                <a:cubicBezTo>
                  <a:pt x="3488290" y="212858"/>
                  <a:pt x="3402099" y="130533"/>
                  <a:pt x="3154483" y="151570"/>
                </a:cubicBezTo>
                <a:cubicBezTo>
                  <a:pt x="2906867" y="172607"/>
                  <a:pt x="2755076" y="122064"/>
                  <a:pt x="2650177" y="151570"/>
                </a:cubicBezTo>
                <a:cubicBezTo>
                  <a:pt x="2545278" y="181076"/>
                  <a:pt x="2224826" y="115339"/>
                  <a:pt x="1939564" y="151570"/>
                </a:cubicBezTo>
                <a:cubicBezTo>
                  <a:pt x="1654302" y="187801"/>
                  <a:pt x="1600033" y="117793"/>
                  <a:pt x="1366489" y="151570"/>
                </a:cubicBezTo>
                <a:cubicBezTo>
                  <a:pt x="1132945" y="185347"/>
                  <a:pt x="1030496" y="126535"/>
                  <a:pt x="930952" y="151570"/>
                </a:cubicBezTo>
                <a:cubicBezTo>
                  <a:pt x="831408" y="176605"/>
                  <a:pt x="477403" y="134411"/>
                  <a:pt x="151570" y="151570"/>
                </a:cubicBezTo>
                <a:close/>
              </a:path>
              <a:path w="7180040" h="1654515" stroke="0" extrusionOk="0">
                <a:moveTo>
                  <a:pt x="0" y="0"/>
                </a:moveTo>
                <a:cubicBezTo>
                  <a:pt x="113694" y="-23007"/>
                  <a:pt x="290639" y="52913"/>
                  <a:pt x="526536" y="0"/>
                </a:cubicBezTo>
                <a:cubicBezTo>
                  <a:pt x="762433" y="-52913"/>
                  <a:pt x="744835" y="40332"/>
                  <a:pt x="909472" y="0"/>
                </a:cubicBezTo>
                <a:cubicBezTo>
                  <a:pt x="1074109" y="-40332"/>
                  <a:pt x="1298739" y="64451"/>
                  <a:pt x="1651409" y="0"/>
                </a:cubicBezTo>
                <a:cubicBezTo>
                  <a:pt x="2004079" y="-64451"/>
                  <a:pt x="2040840" y="11663"/>
                  <a:pt x="2177945" y="0"/>
                </a:cubicBezTo>
                <a:cubicBezTo>
                  <a:pt x="2315050" y="-11663"/>
                  <a:pt x="2593757" y="8842"/>
                  <a:pt x="2704482" y="0"/>
                </a:cubicBezTo>
                <a:cubicBezTo>
                  <a:pt x="2815207" y="-8842"/>
                  <a:pt x="3229383" y="79531"/>
                  <a:pt x="3446419" y="0"/>
                </a:cubicBezTo>
                <a:cubicBezTo>
                  <a:pt x="3663455" y="-79531"/>
                  <a:pt x="3738600" y="42588"/>
                  <a:pt x="3901155" y="0"/>
                </a:cubicBezTo>
                <a:cubicBezTo>
                  <a:pt x="4063710" y="-42588"/>
                  <a:pt x="4283411" y="62621"/>
                  <a:pt x="4643093" y="0"/>
                </a:cubicBezTo>
                <a:cubicBezTo>
                  <a:pt x="5002775" y="-62621"/>
                  <a:pt x="5099395" y="35240"/>
                  <a:pt x="5385030" y="0"/>
                </a:cubicBezTo>
                <a:cubicBezTo>
                  <a:pt x="5670665" y="-35240"/>
                  <a:pt x="5785174" y="11531"/>
                  <a:pt x="5983367" y="0"/>
                </a:cubicBezTo>
                <a:cubicBezTo>
                  <a:pt x="6181560" y="-11531"/>
                  <a:pt x="6642760" y="113908"/>
                  <a:pt x="7180040" y="0"/>
                </a:cubicBezTo>
                <a:cubicBezTo>
                  <a:pt x="7197137" y="124733"/>
                  <a:pt x="7116911" y="358972"/>
                  <a:pt x="7180040" y="534960"/>
                </a:cubicBezTo>
                <a:cubicBezTo>
                  <a:pt x="7243169" y="710948"/>
                  <a:pt x="7142412" y="890840"/>
                  <a:pt x="7180040" y="1036829"/>
                </a:cubicBezTo>
                <a:cubicBezTo>
                  <a:pt x="7217668" y="1182818"/>
                  <a:pt x="7172587" y="1401226"/>
                  <a:pt x="7180040" y="1654515"/>
                </a:cubicBezTo>
                <a:cubicBezTo>
                  <a:pt x="6888532" y="1719697"/>
                  <a:pt x="6752616" y="1615794"/>
                  <a:pt x="6581703" y="1654515"/>
                </a:cubicBezTo>
                <a:cubicBezTo>
                  <a:pt x="6410790" y="1693236"/>
                  <a:pt x="6199527" y="1623471"/>
                  <a:pt x="5983367" y="1654515"/>
                </a:cubicBezTo>
                <a:cubicBezTo>
                  <a:pt x="5767207" y="1685559"/>
                  <a:pt x="5528896" y="1567349"/>
                  <a:pt x="5241429" y="1654515"/>
                </a:cubicBezTo>
                <a:cubicBezTo>
                  <a:pt x="4953962" y="1741681"/>
                  <a:pt x="4937428" y="1591010"/>
                  <a:pt x="4643093" y="1654515"/>
                </a:cubicBezTo>
                <a:cubicBezTo>
                  <a:pt x="4348758" y="1718020"/>
                  <a:pt x="4435997" y="1648501"/>
                  <a:pt x="4260157" y="1654515"/>
                </a:cubicBezTo>
                <a:cubicBezTo>
                  <a:pt x="4084317" y="1660529"/>
                  <a:pt x="3950772" y="1633986"/>
                  <a:pt x="3805421" y="1654515"/>
                </a:cubicBezTo>
                <a:cubicBezTo>
                  <a:pt x="3660070" y="1675044"/>
                  <a:pt x="3385983" y="1615324"/>
                  <a:pt x="3063484" y="1654515"/>
                </a:cubicBezTo>
                <a:cubicBezTo>
                  <a:pt x="2740985" y="1693706"/>
                  <a:pt x="2692199" y="1651989"/>
                  <a:pt x="2465147" y="1654515"/>
                </a:cubicBezTo>
                <a:cubicBezTo>
                  <a:pt x="2238095" y="1657041"/>
                  <a:pt x="2180147" y="1600990"/>
                  <a:pt x="2010411" y="1654515"/>
                </a:cubicBezTo>
                <a:cubicBezTo>
                  <a:pt x="1840675" y="1708040"/>
                  <a:pt x="1685203" y="1586152"/>
                  <a:pt x="1412075" y="1654515"/>
                </a:cubicBezTo>
                <a:cubicBezTo>
                  <a:pt x="1138947" y="1722878"/>
                  <a:pt x="1200554" y="1637746"/>
                  <a:pt x="1029139" y="1654515"/>
                </a:cubicBezTo>
                <a:cubicBezTo>
                  <a:pt x="857724" y="1671284"/>
                  <a:pt x="722876" y="1609493"/>
                  <a:pt x="646204" y="1654515"/>
                </a:cubicBezTo>
                <a:cubicBezTo>
                  <a:pt x="569533" y="1699537"/>
                  <a:pt x="233130" y="1643895"/>
                  <a:pt x="0" y="1654515"/>
                </a:cubicBezTo>
                <a:cubicBezTo>
                  <a:pt x="-7478" y="1499708"/>
                  <a:pt x="46917" y="1302745"/>
                  <a:pt x="0" y="1136100"/>
                </a:cubicBezTo>
                <a:cubicBezTo>
                  <a:pt x="-46917" y="969455"/>
                  <a:pt x="41997" y="824120"/>
                  <a:pt x="0" y="551505"/>
                </a:cubicBezTo>
                <a:cubicBezTo>
                  <a:pt x="-41997" y="278890"/>
                  <a:pt x="56037" y="159846"/>
                  <a:pt x="0" y="0"/>
                </a:cubicBezTo>
                <a:close/>
                <a:moveTo>
                  <a:pt x="151570" y="151570"/>
                </a:moveTo>
                <a:cubicBezTo>
                  <a:pt x="172453" y="297510"/>
                  <a:pt x="145642" y="449690"/>
                  <a:pt x="151570" y="561487"/>
                </a:cubicBezTo>
                <a:cubicBezTo>
                  <a:pt x="157498" y="673284"/>
                  <a:pt x="144305" y="882585"/>
                  <a:pt x="151570" y="1025459"/>
                </a:cubicBezTo>
                <a:cubicBezTo>
                  <a:pt x="158835" y="1168333"/>
                  <a:pt x="96969" y="1346129"/>
                  <a:pt x="151570" y="1502945"/>
                </a:cubicBezTo>
                <a:cubicBezTo>
                  <a:pt x="295340" y="1435119"/>
                  <a:pt x="528219" y="1566895"/>
                  <a:pt x="724645" y="1502945"/>
                </a:cubicBezTo>
                <a:cubicBezTo>
                  <a:pt x="921071" y="1438995"/>
                  <a:pt x="1074104" y="1548139"/>
                  <a:pt x="1366489" y="1502945"/>
                </a:cubicBezTo>
                <a:cubicBezTo>
                  <a:pt x="1658874" y="1457751"/>
                  <a:pt x="1682438" y="1523419"/>
                  <a:pt x="1802026" y="1502945"/>
                </a:cubicBezTo>
                <a:cubicBezTo>
                  <a:pt x="1921614" y="1482471"/>
                  <a:pt x="2008733" y="1544736"/>
                  <a:pt x="2168794" y="1502945"/>
                </a:cubicBezTo>
                <a:cubicBezTo>
                  <a:pt x="2328855" y="1461154"/>
                  <a:pt x="2489103" y="1529873"/>
                  <a:pt x="2604331" y="1502945"/>
                </a:cubicBezTo>
                <a:cubicBezTo>
                  <a:pt x="2719559" y="1476017"/>
                  <a:pt x="2997813" y="1534265"/>
                  <a:pt x="3108637" y="1502945"/>
                </a:cubicBezTo>
                <a:cubicBezTo>
                  <a:pt x="3219461" y="1471625"/>
                  <a:pt x="3430250" y="1528358"/>
                  <a:pt x="3681712" y="1502945"/>
                </a:cubicBezTo>
                <a:cubicBezTo>
                  <a:pt x="3933175" y="1477532"/>
                  <a:pt x="3986441" y="1513685"/>
                  <a:pt x="4117249" y="1502945"/>
                </a:cubicBezTo>
                <a:cubicBezTo>
                  <a:pt x="4248057" y="1492205"/>
                  <a:pt x="4506355" y="1584249"/>
                  <a:pt x="4827862" y="1502945"/>
                </a:cubicBezTo>
                <a:cubicBezTo>
                  <a:pt x="5149369" y="1421641"/>
                  <a:pt x="5154533" y="1521998"/>
                  <a:pt x="5400937" y="1502945"/>
                </a:cubicBezTo>
                <a:cubicBezTo>
                  <a:pt x="5647341" y="1483892"/>
                  <a:pt x="5883342" y="1578119"/>
                  <a:pt x="6111550" y="1502945"/>
                </a:cubicBezTo>
                <a:cubicBezTo>
                  <a:pt x="6339758" y="1427771"/>
                  <a:pt x="6757108" y="1590600"/>
                  <a:pt x="7028470" y="1502945"/>
                </a:cubicBezTo>
                <a:cubicBezTo>
                  <a:pt x="7014019" y="1298566"/>
                  <a:pt x="7069670" y="1239494"/>
                  <a:pt x="7028470" y="1066000"/>
                </a:cubicBezTo>
                <a:cubicBezTo>
                  <a:pt x="6987270" y="892506"/>
                  <a:pt x="7033245" y="779551"/>
                  <a:pt x="7028470" y="629056"/>
                </a:cubicBezTo>
                <a:cubicBezTo>
                  <a:pt x="7023695" y="478561"/>
                  <a:pt x="7051109" y="265821"/>
                  <a:pt x="7028470" y="151570"/>
                </a:cubicBezTo>
                <a:cubicBezTo>
                  <a:pt x="6878335" y="176220"/>
                  <a:pt x="6646544" y="99494"/>
                  <a:pt x="6455395" y="151570"/>
                </a:cubicBezTo>
                <a:cubicBezTo>
                  <a:pt x="6264246" y="203646"/>
                  <a:pt x="6080668" y="110631"/>
                  <a:pt x="5813551" y="151570"/>
                </a:cubicBezTo>
                <a:cubicBezTo>
                  <a:pt x="5546434" y="192509"/>
                  <a:pt x="5439834" y="75041"/>
                  <a:pt x="5171707" y="151570"/>
                </a:cubicBezTo>
                <a:cubicBezTo>
                  <a:pt x="4903580" y="228099"/>
                  <a:pt x="4725451" y="96960"/>
                  <a:pt x="4461094" y="151570"/>
                </a:cubicBezTo>
                <a:cubicBezTo>
                  <a:pt x="4196737" y="206180"/>
                  <a:pt x="4108402" y="100251"/>
                  <a:pt x="3888019" y="151570"/>
                </a:cubicBezTo>
                <a:cubicBezTo>
                  <a:pt x="3667636" y="202889"/>
                  <a:pt x="3387827" y="144334"/>
                  <a:pt x="3246175" y="151570"/>
                </a:cubicBezTo>
                <a:cubicBezTo>
                  <a:pt x="3104523" y="158806"/>
                  <a:pt x="2906216" y="85860"/>
                  <a:pt x="2673100" y="151570"/>
                </a:cubicBezTo>
                <a:cubicBezTo>
                  <a:pt x="2439984" y="217280"/>
                  <a:pt x="2366291" y="89249"/>
                  <a:pt x="2100025" y="151570"/>
                </a:cubicBezTo>
                <a:cubicBezTo>
                  <a:pt x="1833760" y="213891"/>
                  <a:pt x="1777553" y="149061"/>
                  <a:pt x="1526950" y="151570"/>
                </a:cubicBezTo>
                <a:cubicBezTo>
                  <a:pt x="1276347" y="154079"/>
                  <a:pt x="1313324" y="126262"/>
                  <a:pt x="1160182" y="151570"/>
                </a:cubicBezTo>
                <a:cubicBezTo>
                  <a:pt x="1007040" y="176878"/>
                  <a:pt x="445656" y="80897"/>
                  <a:pt x="151570" y="151570"/>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916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53105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5CBA-6081-1E42-9E8E-72592C937D9C}"/>
              </a:ext>
            </a:extLst>
          </p:cNvPr>
          <p:cNvSpPr>
            <a:spLocks noGrp="1"/>
          </p:cNvSpPr>
          <p:nvPr>
            <p:ph type="title"/>
          </p:nvPr>
        </p:nvSpPr>
        <p:spPr>
          <a:xfrm>
            <a:off x="552450" y="681036"/>
            <a:ext cx="10801350" cy="1325563"/>
          </a:xfrm>
        </p:spPr>
        <p:txBody>
          <a:bodyPr>
            <a:normAutofit/>
          </a:bodyPr>
          <a:lstStyle/>
          <a:p>
            <a:r>
              <a:rPr lang="en-US" dirty="0"/>
              <a:t>Three essential qualities of serverless computing</a:t>
            </a:r>
          </a:p>
        </p:txBody>
      </p:sp>
      <p:sp>
        <p:nvSpPr>
          <p:cNvPr id="3" name="Content Placeholder 2">
            <a:extLst>
              <a:ext uri="{FF2B5EF4-FFF2-40B4-BE49-F238E27FC236}">
                <a16:creationId xmlns:a16="http://schemas.microsoft.com/office/drawing/2014/main" id="{7C2BFA4C-87A7-C144-ADF1-975A16DE3F70}"/>
              </a:ext>
            </a:extLst>
          </p:cNvPr>
          <p:cNvSpPr>
            <a:spLocks noGrp="1"/>
          </p:cNvSpPr>
          <p:nvPr>
            <p:ph idx="1"/>
          </p:nvPr>
        </p:nvSpPr>
        <p:spPr>
          <a:xfrm>
            <a:off x="838200" y="2464904"/>
            <a:ext cx="10515600" cy="3712060"/>
          </a:xfrm>
        </p:spPr>
        <p:txBody>
          <a:bodyPr/>
          <a:lstStyle/>
          <a:p>
            <a:r>
              <a:rPr lang="en-US" b="1" dirty="0"/>
              <a:t>‌Hides servers</a:t>
            </a:r>
            <a:r>
              <a:rPr lang="en-US" dirty="0"/>
              <a:t> and the </a:t>
            </a:r>
            <a:r>
              <a:rPr lang="en-US" b="1" dirty="0"/>
              <a:t>complexity</a:t>
            </a:r>
            <a:r>
              <a:rPr lang="en-US" dirty="0"/>
              <a:t> of programming and operating them</a:t>
            </a:r>
          </a:p>
          <a:p>
            <a:r>
              <a:rPr lang="en-US" dirty="0"/>
              <a:t>Offers a </a:t>
            </a:r>
            <a:r>
              <a:rPr lang="en-US" b="1" dirty="0"/>
              <a:t>pay-per-use cost </a:t>
            </a:r>
            <a:r>
              <a:rPr lang="en-US" dirty="0"/>
              <a:t>model with no charge for idle resources</a:t>
            </a:r>
          </a:p>
          <a:p>
            <a:r>
              <a:rPr lang="en-US" dirty="0"/>
              <a:t>Has </a:t>
            </a:r>
            <a:r>
              <a:rPr lang="en-US" b="1" dirty="0"/>
              <a:t>excellent autoscaling</a:t>
            </a:r>
            <a:r>
              <a:rPr lang="en-US" dirty="0"/>
              <a:t> so resources match demand closely</a:t>
            </a:r>
          </a:p>
          <a:p>
            <a:endParaRPr lang="en-US" dirty="0"/>
          </a:p>
          <a:p>
            <a:endParaRPr lang="en-US" dirty="0"/>
          </a:p>
        </p:txBody>
      </p:sp>
    </p:spTree>
    <p:extLst>
      <p:ext uri="{BB962C8B-B14F-4D97-AF65-F5344CB8AC3E}">
        <p14:creationId xmlns:p14="http://schemas.microsoft.com/office/powerpoint/2010/main" val="2218332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4D02-C51E-F948-8553-AEBD2CF53D41}"/>
              </a:ext>
            </a:extLst>
          </p:cNvPr>
          <p:cNvSpPr>
            <a:spLocks noGrp="1"/>
          </p:cNvSpPr>
          <p:nvPr>
            <p:ph type="title"/>
          </p:nvPr>
        </p:nvSpPr>
        <p:spPr/>
        <p:txBody>
          <a:bodyPr/>
          <a:lstStyle/>
          <a:p>
            <a:r>
              <a:rPr lang="en-US" dirty="0"/>
              <a:t>Airport Analogy</a:t>
            </a:r>
          </a:p>
        </p:txBody>
      </p:sp>
      <p:sp>
        <p:nvSpPr>
          <p:cNvPr id="3" name="Content Placeholder 2">
            <a:extLst>
              <a:ext uri="{FF2B5EF4-FFF2-40B4-BE49-F238E27FC236}">
                <a16:creationId xmlns:a16="http://schemas.microsoft.com/office/drawing/2014/main" id="{794B8B0C-408E-5F4A-BD24-0D488D4A190D}"/>
              </a:ext>
            </a:extLst>
          </p:cNvPr>
          <p:cNvSpPr>
            <a:spLocks noGrp="1"/>
          </p:cNvSpPr>
          <p:nvPr>
            <p:ph idx="1"/>
          </p:nvPr>
        </p:nvSpPr>
        <p:spPr/>
        <p:txBody>
          <a:bodyPr>
            <a:normAutofit/>
          </a:bodyPr>
          <a:lstStyle/>
          <a:p>
            <a:pPr marL="14287" indent="0">
              <a:buNone/>
            </a:pPr>
            <a:r>
              <a:rPr lang="en-US" dirty="0"/>
              <a:t>When you arrive at the destination airport and need to get to your hotel you could:</a:t>
            </a:r>
          </a:p>
          <a:p>
            <a:pPr marL="528637" indent="-514350">
              <a:buAutoNum type="arabicPeriod"/>
            </a:pPr>
            <a:r>
              <a:rPr lang="en-US" b="1" dirty="0"/>
              <a:t>Buy a car </a:t>
            </a:r>
            <a:r>
              <a:rPr lang="en-US" dirty="0"/>
              <a:t>and drive [Legacy on premise systems]</a:t>
            </a:r>
          </a:p>
          <a:p>
            <a:pPr marL="985837" lvl="1" indent="-514350"/>
            <a:r>
              <a:rPr lang="en-US" dirty="0"/>
              <a:t>Long term investment and you are responsible for everything</a:t>
            </a:r>
          </a:p>
          <a:p>
            <a:pPr marL="528637" indent="-514350">
              <a:buAutoNum type="arabicPeriod"/>
            </a:pPr>
            <a:r>
              <a:rPr lang="en-US" b="1" dirty="0"/>
              <a:t>Rent a car </a:t>
            </a:r>
            <a:r>
              <a:rPr lang="en-US" dirty="0"/>
              <a:t>and drive [</a:t>
            </a:r>
            <a:r>
              <a:rPr lang="en-US" dirty="0" err="1"/>
              <a:t>Serverfull</a:t>
            </a:r>
            <a:r>
              <a:rPr lang="en-US" dirty="0"/>
              <a:t>]</a:t>
            </a:r>
          </a:p>
          <a:p>
            <a:pPr marL="985837" lvl="1" indent="-514350"/>
            <a:r>
              <a:rPr lang="en-US" dirty="0"/>
              <a:t>You are still responsible for fuel, parking, insurance, …</a:t>
            </a:r>
          </a:p>
          <a:p>
            <a:pPr marL="528637" indent="-514350">
              <a:buAutoNum type="arabicPeriod"/>
            </a:pPr>
            <a:r>
              <a:rPr lang="en-US" b="1" dirty="0"/>
              <a:t>Take an Uber</a:t>
            </a:r>
            <a:r>
              <a:rPr lang="en-US" dirty="0"/>
              <a:t>. [Serverless]</a:t>
            </a:r>
          </a:p>
          <a:p>
            <a:pPr lvl="1"/>
            <a:r>
              <a:rPr lang="en-US" dirty="0"/>
              <a:t>You are paying only for the transportation you need</a:t>
            </a:r>
          </a:p>
          <a:p>
            <a:pPr marL="528637" indent="-514350">
              <a:buAutoNum type="arabicPeriod"/>
            </a:pPr>
            <a:endParaRPr lang="en-US" dirty="0"/>
          </a:p>
          <a:p>
            <a:pPr marL="528637" indent="-514350">
              <a:buAutoNum type="arabicPeriod"/>
            </a:pPr>
            <a:endParaRPr lang="en-US" dirty="0"/>
          </a:p>
        </p:txBody>
      </p:sp>
    </p:spTree>
    <p:extLst>
      <p:ext uri="{BB962C8B-B14F-4D97-AF65-F5344CB8AC3E}">
        <p14:creationId xmlns:p14="http://schemas.microsoft.com/office/powerpoint/2010/main" val="12108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AD0B73-2017-144E-8DBC-4E6BDEC6B77C}"/>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a:t>
            </a:fld>
            <a:endParaRPr lang="en-US">
              <a:solidFill>
                <a:srgbClr val="000000">
                  <a:tint val="75000"/>
                </a:srgbClr>
              </a:solidFill>
              <a:uFillTx/>
            </a:endParaRPr>
          </a:p>
        </p:txBody>
      </p:sp>
      <p:pic>
        <p:nvPicPr>
          <p:cNvPr id="1026" name="Picture 2" descr="oracle cloud logo | IX Reach">
            <a:extLst>
              <a:ext uri="{FF2B5EF4-FFF2-40B4-BE49-F238E27FC236}">
                <a16:creationId xmlns:a16="http://schemas.microsoft.com/office/drawing/2014/main" id="{693ABD9E-8275-7547-B7C1-DBF6EA210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19" y="1014497"/>
            <a:ext cx="8835992" cy="4651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56F666-4BD7-5F46-AA39-EA4978ED1F65}"/>
              </a:ext>
            </a:extLst>
          </p:cNvPr>
          <p:cNvSpPr txBox="1"/>
          <p:nvPr/>
        </p:nvSpPr>
        <p:spPr>
          <a:xfrm>
            <a:off x="5490706" y="5713379"/>
            <a:ext cx="1210588" cy="646331"/>
          </a:xfrm>
          <a:prstGeom prst="rect">
            <a:avLst/>
          </a:prstGeom>
        </p:spPr>
        <p:txBody>
          <a:bodyPr wrap="none" rtlCol="0">
            <a:spAutoFit/>
          </a:bodyPr>
          <a:lstStyle/>
          <a:p>
            <a:r>
              <a:rPr lang="en-US" sz="3600" dirty="0"/>
              <a:t>2016</a:t>
            </a:r>
          </a:p>
        </p:txBody>
      </p:sp>
      <p:sp>
        <p:nvSpPr>
          <p:cNvPr id="6" name="TextBox 5">
            <a:extLst>
              <a:ext uri="{FF2B5EF4-FFF2-40B4-BE49-F238E27FC236}">
                <a16:creationId xmlns:a16="http://schemas.microsoft.com/office/drawing/2014/main" id="{C55B4083-075E-A840-9C5E-0DD585338DE9}"/>
              </a:ext>
            </a:extLst>
          </p:cNvPr>
          <p:cNvSpPr txBox="1"/>
          <p:nvPr/>
        </p:nvSpPr>
        <p:spPr>
          <a:xfrm>
            <a:off x="815623" y="648856"/>
            <a:ext cx="3103735" cy="584775"/>
          </a:xfrm>
          <a:prstGeom prst="rect">
            <a:avLst/>
          </a:prstGeom>
        </p:spPr>
        <p:txBody>
          <a:bodyPr wrap="none" rtlCol="0">
            <a:spAutoFit/>
          </a:bodyPr>
          <a:lstStyle/>
          <a:p>
            <a:r>
              <a:rPr lang="en-US" sz="3200" dirty="0"/>
              <a:t>8 years later …</a:t>
            </a:r>
          </a:p>
        </p:txBody>
      </p:sp>
    </p:spTree>
    <p:extLst>
      <p:ext uri="{BB962C8B-B14F-4D97-AF65-F5344CB8AC3E}">
        <p14:creationId xmlns:p14="http://schemas.microsoft.com/office/powerpoint/2010/main" val="857729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67D846-1798-054A-ABD0-6FC3F877C2BA}"/>
              </a:ext>
            </a:extLst>
          </p:cNvPr>
          <p:cNvSpPr>
            <a:spLocks noGrp="1"/>
          </p:cNvSpPr>
          <p:nvPr>
            <p:ph type="title"/>
          </p:nvPr>
        </p:nvSpPr>
        <p:spPr>
          <a:xfrm>
            <a:off x="552450" y="128016"/>
            <a:ext cx="10801350" cy="1617853"/>
          </a:xfrm>
        </p:spPr>
        <p:txBody>
          <a:bodyPr>
            <a:normAutofit/>
          </a:bodyPr>
          <a:lstStyle/>
          <a:p>
            <a:r>
              <a:rPr lang="en-US" b="1" dirty="0"/>
              <a:t>Serverless</a:t>
            </a:r>
            <a:br>
              <a:rPr lang="en-US" sz="3600" dirty="0"/>
            </a:br>
            <a:r>
              <a:rPr lang="en-US" sz="3600" dirty="0"/>
              <a:t>Next Phase of Cloud Programming</a:t>
            </a:r>
          </a:p>
        </p:txBody>
      </p:sp>
      <p:sp>
        <p:nvSpPr>
          <p:cNvPr id="4" name="Content Placeholder 3">
            <a:extLst>
              <a:ext uri="{FF2B5EF4-FFF2-40B4-BE49-F238E27FC236}">
                <a16:creationId xmlns:a16="http://schemas.microsoft.com/office/drawing/2014/main" id="{0B6D16DE-C9DB-5442-B02C-5C705E040658}"/>
              </a:ext>
            </a:extLst>
          </p:cNvPr>
          <p:cNvSpPr>
            <a:spLocks noGrp="1"/>
          </p:cNvSpPr>
          <p:nvPr>
            <p:ph idx="1"/>
          </p:nvPr>
        </p:nvSpPr>
        <p:spPr>
          <a:xfrm>
            <a:off x="552450" y="1745869"/>
            <a:ext cx="11444478" cy="4823289"/>
          </a:xfrm>
        </p:spPr>
        <p:txBody>
          <a:bodyPr>
            <a:normAutofit fontScale="92500" lnSpcReduction="20000"/>
          </a:bodyPr>
          <a:lstStyle/>
          <a:p>
            <a:pPr marL="14287" indent="0">
              <a:lnSpc>
                <a:spcPct val="110000"/>
              </a:lnSpc>
              <a:spcBef>
                <a:spcPts val="1200"/>
              </a:spcBef>
              <a:buNone/>
            </a:pPr>
            <a:r>
              <a:rPr lang="en-US" sz="3000" dirty="0"/>
              <a:t>Phase 1: Simplified System Administration</a:t>
            </a:r>
          </a:p>
          <a:p>
            <a:pPr>
              <a:lnSpc>
                <a:spcPct val="110000"/>
              </a:lnSpc>
              <a:spcBef>
                <a:spcPts val="1200"/>
              </a:spcBef>
            </a:pPr>
            <a:r>
              <a:rPr lang="en-US" sz="2400" dirty="0"/>
              <a:t>Use an </a:t>
            </a:r>
            <a:r>
              <a:rPr lang="en-US" sz="2400" b="1" dirty="0"/>
              <a:t>API to get servers instead </a:t>
            </a:r>
            <a:r>
              <a:rPr lang="en-US" sz="2400" dirty="0"/>
              <a:t>of building out a data center</a:t>
            </a:r>
          </a:p>
          <a:p>
            <a:pPr>
              <a:lnSpc>
                <a:spcPct val="110000"/>
              </a:lnSpc>
              <a:spcBef>
                <a:spcPts val="1200"/>
              </a:spcBef>
            </a:pPr>
            <a:r>
              <a:rPr lang="en-US" sz="2400" dirty="0"/>
              <a:t>Developers take responsibility for </a:t>
            </a:r>
            <a:r>
              <a:rPr lang="en-US" sz="2400" b="1" dirty="0"/>
              <a:t>managing virtual machines</a:t>
            </a:r>
          </a:p>
          <a:p>
            <a:pPr>
              <a:lnSpc>
                <a:spcPct val="110000"/>
              </a:lnSpc>
              <a:spcBef>
                <a:spcPts val="1200"/>
              </a:spcBef>
            </a:pPr>
            <a:r>
              <a:rPr lang="en-US" sz="2400" dirty="0"/>
              <a:t>Pay for </a:t>
            </a:r>
            <a:r>
              <a:rPr lang="en-US" sz="2400" b="1" dirty="0"/>
              <a:t>bundles of hardware</a:t>
            </a:r>
            <a:r>
              <a:rPr lang="en-US" sz="2400" dirty="0"/>
              <a:t> at </a:t>
            </a:r>
            <a:r>
              <a:rPr lang="en-US" sz="2400" b="1" dirty="0"/>
              <a:t>coarse granularity</a:t>
            </a:r>
            <a:endParaRPr lang="en-US" sz="2400" dirty="0"/>
          </a:p>
          <a:p>
            <a:pPr>
              <a:lnSpc>
                <a:spcPct val="110000"/>
              </a:lnSpc>
              <a:spcBef>
                <a:spcPts val="1200"/>
              </a:spcBef>
            </a:pPr>
            <a:r>
              <a:rPr lang="en-US" sz="2400" dirty="0"/>
              <a:t>Cloud provider </a:t>
            </a:r>
            <a:r>
              <a:rPr lang="en-US" sz="2400" b="1" dirty="0"/>
              <a:t>takes responsibility for physical infrastructure</a:t>
            </a:r>
          </a:p>
          <a:p>
            <a:pPr>
              <a:lnSpc>
                <a:spcPct val="110000"/>
              </a:lnSpc>
              <a:spcBef>
                <a:spcPts val="1200"/>
              </a:spcBef>
            </a:pPr>
            <a:endParaRPr lang="en-US" sz="2400" b="1" dirty="0"/>
          </a:p>
          <a:p>
            <a:pPr marL="14287" indent="0">
              <a:lnSpc>
                <a:spcPct val="110000"/>
              </a:lnSpc>
              <a:spcBef>
                <a:spcPts val="1200"/>
              </a:spcBef>
              <a:buNone/>
            </a:pPr>
            <a:r>
              <a:rPr lang="en-US" sz="3200" dirty="0"/>
              <a:t>Phase II: Simplified Programming</a:t>
            </a:r>
          </a:p>
          <a:p>
            <a:pPr>
              <a:lnSpc>
                <a:spcPct val="110000"/>
              </a:lnSpc>
              <a:spcBef>
                <a:spcPts val="1200"/>
              </a:spcBef>
            </a:pPr>
            <a:r>
              <a:rPr lang="en-US" sz="2400" b="1" dirty="0"/>
              <a:t>Write applications and not infrastructure </a:t>
            </a:r>
            <a:r>
              <a:rPr lang="en-US" sz="2400" dirty="0"/>
              <a:t>and run them at any scale</a:t>
            </a:r>
          </a:p>
          <a:p>
            <a:pPr>
              <a:lnSpc>
                <a:spcPct val="110000"/>
              </a:lnSpc>
              <a:spcBef>
                <a:spcPts val="1200"/>
              </a:spcBef>
            </a:pPr>
            <a:r>
              <a:rPr lang="en-US" sz="2400" b="1" dirty="0"/>
              <a:t>Fine grained billing</a:t>
            </a:r>
            <a:r>
              <a:rPr lang="en-US" sz="2400" dirty="0"/>
              <a:t> of</a:t>
            </a:r>
            <a:r>
              <a:rPr lang="en-US" sz="2400" b="1" dirty="0"/>
              <a:t> consumed resources</a:t>
            </a:r>
            <a:r>
              <a:rPr lang="en-US" sz="2400" dirty="0"/>
              <a:t> and </a:t>
            </a:r>
            <a:r>
              <a:rPr lang="en-US" sz="2400" b="1" dirty="0"/>
              <a:t>services</a:t>
            </a:r>
          </a:p>
          <a:p>
            <a:pPr>
              <a:lnSpc>
                <a:spcPct val="110000"/>
              </a:lnSpc>
              <a:spcBef>
                <a:spcPts val="1200"/>
              </a:spcBef>
            </a:pPr>
            <a:r>
              <a:rPr lang="en-US" sz="2400" dirty="0"/>
              <a:t>Cloud provider </a:t>
            </a:r>
            <a:r>
              <a:rPr lang="en-US" sz="2400" b="1" dirty="0"/>
              <a:t>assumes responsibility for all aspect of system operation</a:t>
            </a:r>
            <a:endParaRPr lang="en-US" sz="2400" dirty="0"/>
          </a:p>
        </p:txBody>
      </p:sp>
    </p:spTree>
    <p:extLst>
      <p:ext uri="{BB962C8B-B14F-4D97-AF65-F5344CB8AC3E}">
        <p14:creationId xmlns:p14="http://schemas.microsoft.com/office/powerpoint/2010/main" val="47025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C95E-AFFD-3A4F-9BE1-27A81069E28A}"/>
              </a:ext>
            </a:extLst>
          </p:cNvPr>
          <p:cNvSpPr>
            <a:spLocks noGrp="1"/>
          </p:cNvSpPr>
          <p:nvPr>
            <p:ph type="title"/>
          </p:nvPr>
        </p:nvSpPr>
        <p:spPr/>
        <p:txBody>
          <a:bodyPr/>
          <a:lstStyle/>
          <a:p>
            <a:r>
              <a:rPr lang="en-US" dirty="0"/>
              <a:t>Open Research Challenges</a:t>
            </a:r>
          </a:p>
        </p:txBody>
      </p:sp>
      <p:sp>
        <p:nvSpPr>
          <p:cNvPr id="4" name="Content Placeholder 3">
            <a:extLst>
              <a:ext uri="{FF2B5EF4-FFF2-40B4-BE49-F238E27FC236}">
                <a16:creationId xmlns:a16="http://schemas.microsoft.com/office/drawing/2014/main" id="{C4F3ADD4-088D-3944-B6F4-824A50EFE7FD}"/>
              </a:ext>
            </a:extLst>
          </p:cNvPr>
          <p:cNvSpPr>
            <a:spLocks noGrp="1"/>
          </p:cNvSpPr>
          <p:nvPr>
            <p:ph idx="1"/>
          </p:nvPr>
        </p:nvSpPr>
        <p:spPr/>
        <p:txBody>
          <a:bodyPr/>
          <a:lstStyle/>
          <a:p>
            <a:r>
              <a:rPr lang="en-US" dirty="0"/>
              <a:t>Efficient serverless computing requires </a:t>
            </a:r>
            <a:r>
              <a:rPr lang="en-US" b="1" dirty="0"/>
              <a:t>disaggregation</a:t>
            </a:r>
            <a:r>
              <a:rPr lang="en-US" dirty="0"/>
              <a:t> of </a:t>
            </a:r>
            <a:r>
              <a:rPr lang="en-US" b="1" dirty="0"/>
              <a:t>storage </a:t>
            </a:r>
            <a:r>
              <a:rPr lang="en-US" dirty="0"/>
              <a:t>and </a:t>
            </a:r>
            <a:r>
              <a:rPr lang="en-US" b="1" dirty="0"/>
              <a:t>compute </a:t>
            </a:r>
            <a:r>
              <a:rPr lang="en-US" dirty="0"/>
              <a:t>but this often </a:t>
            </a:r>
            <a:r>
              <a:rPr lang="en-US" b="1" dirty="0"/>
              <a:t>adds overhead</a:t>
            </a:r>
          </a:p>
          <a:p>
            <a:r>
              <a:rPr lang="en-US" dirty="0"/>
              <a:t>Cloud needs to </a:t>
            </a:r>
            <a:r>
              <a:rPr lang="en-US" b="1" dirty="0"/>
              <a:t>estimate</a:t>
            </a:r>
            <a:r>
              <a:rPr lang="en-US" dirty="0"/>
              <a:t> and </a:t>
            </a:r>
            <a:r>
              <a:rPr lang="en-US" b="1" dirty="0"/>
              <a:t>forecast</a:t>
            </a:r>
            <a:r>
              <a:rPr lang="en-US" dirty="0"/>
              <a:t> </a:t>
            </a:r>
            <a:r>
              <a:rPr lang="en-US" b="1" dirty="0"/>
              <a:t>workload requirements </a:t>
            </a:r>
            <a:r>
              <a:rPr lang="en-US" dirty="0"/>
              <a:t>and then </a:t>
            </a:r>
            <a:r>
              <a:rPr lang="en-US" b="1" dirty="0"/>
              <a:t>price latency</a:t>
            </a:r>
            <a:r>
              <a:rPr lang="en-US" dirty="0"/>
              <a:t> and </a:t>
            </a:r>
            <a:r>
              <a:rPr lang="en-US" b="1" dirty="0"/>
              <a:t>availability</a:t>
            </a:r>
            <a:r>
              <a:rPr lang="en-US" dirty="0"/>
              <a:t>.</a:t>
            </a:r>
            <a:endParaRPr lang="en-US" b="1" dirty="0"/>
          </a:p>
          <a:p>
            <a:r>
              <a:rPr lang="en-US" dirty="0"/>
              <a:t>Need mechanisms for </a:t>
            </a:r>
            <a:r>
              <a:rPr lang="en-US" b="1" dirty="0"/>
              <a:t>fine-grained multitenancy</a:t>
            </a:r>
            <a:r>
              <a:rPr lang="en-US" dirty="0"/>
              <a:t> and </a:t>
            </a:r>
            <a:r>
              <a:rPr lang="en-US" b="1" dirty="0"/>
              <a:t>strong</a:t>
            </a:r>
            <a:r>
              <a:rPr lang="en-US" dirty="0"/>
              <a:t> </a:t>
            </a:r>
            <a:r>
              <a:rPr lang="en-US" b="1" dirty="0"/>
              <a:t>isolation </a:t>
            </a:r>
          </a:p>
          <a:p>
            <a:r>
              <a:rPr lang="en-US" dirty="0"/>
              <a:t>Unclear how to deal with </a:t>
            </a:r>
            <a:r>
              <a:rPr lang="en-US" b="1" dirty="0"/>
              <a:t>specialized hardware</a:t>
            </a:r>
          </a:p>
          <a:p>
            <a:pPr lvl="1"/>
            <a:r>
              <a:rPr lang="en-US" dirty="0"/>
              <a:t>Does user request hardware or bid a premium on speed?</a:t>
            </a:r>
          </a:p>
        </p:txBody>
      </p:sp>
    </p:spTree>
    <p:extLst>
      <p:ext uri="{BB962C8B-B14F-4D97-AF65-F5344CB8AC3E}">
        <p14:creationId xmlns:p14="http://schemas.microsoft.com/office/powerpoint/2010/main" val="1608946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36236-C34B-2A4C-ADFD-4A377BE81A7D}"/>
              </a:ext>
            </a:extLst>
          </p:cNvPr>
          <p:cNvSpPr>
            <a:spLocks noGrp="1"/>
          </p:cNvSpPr>
          <p:nvPr>
            <p:ph type="title"/>
          </p:nvPr>
        </p:nvSpPr>
        <p:spPr/>
        <p:txBody>
          <a:bodyPr/>
          <a:lstStyle/>
          <a:p>
            <a:r>
              <a:rPr lang="en-US" dirty="0"/>
              <a:t>Where is the cloud headed?</a:t>
            </a:r>
          </a:p>
        </p:txBody>
      </p:sp>
      <p:sp>
        <p:nvSpPr>
          <p:cNvPr id="5" name="Text Placeholder 4">
            <a:extLst>
              <a:ext uri="{FF2B5EF4-FFF2-40B4-BE49-F238E27FC236}">
                <a16:creationId xmlns:a16="http://schemas.microsoft.com/office/drawing/2014/main" id="{D6EF0D1B-2249-3F4F-8EAC-45BA5C596A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2662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5DF0B3-45B2-8745-939E-45384EDA208F}"/>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18792" r="22786" b="16128"/>
          <a:stretch/>
        </p:blipFill>
        <p:spPr>
          <a:xfrm>
            <a:off x="114474" y="1617135"/>
            <a:ext cx="7065566" cy="4466424"/>
          </a:xfrm>
          <a:prstGeom prst="rect">
            <a:avLst/>
          </a:prstGeom>
        </p:spPr>
      </p:pic>
      <p:sp>
        <p:nvSpPr>
          <p:cNvPr id="15" name="Frame 14">
            <a:extLst>
              <a:ext uri="{FF2B5EF4-FFF2-40B4-BE49-F238E27FC236}">
                <a16:creationId xmlns:a16="http://schemas.microsoft.com/office/drawing/2014/main" id="{A2708226-1E53-EC48-A6D7-2A39A833797D}"/>
              </a:ext>
            </a:extLst>
          </p:cNvPr>
          <p:cNvSpPr/>
          <p:nvPr/>
        </p:nvSpPr>
        <p:spPr>
          <a:xfrm>
            <a:off x="0" y="2400649"/>
            <a:ext cx="7180040" cy="1654515"/>
          </a:xfrm>
          <a:custGeom>
            <a:avLst/>
            <a:gdLst>
              <a:gd name="connsiteX0" fmla="*/ 0 w 7180040"/>
              <a:gd name="connsiteY0" fmla="*/ 0 h 1654515"/>
              <a:gd name="connsiteX1" fmla="*/ 382935 w 7180040"/>
              <a:gd name="connsiteY1" fmla="*/ 0 h 1654515"/>
              <a:gd name="connsiteX2" fmla="*/ 1053073 w 7180040"/>
              <a:gd name="connsiteY2" fmla="*/ 0 h 1654515"/>
              <a:gd name="connsiteX3" fmla="*/ 1579609 w 7180040"/>
              <a:gd name="connsiteY3" fmla="*/ 0 h 1654515"/>
              <a:gd name="connsiteX4" fmla="*/ 2034345 w 7180040"/>
              <a:gd name="connsiteY4" fmla="*/ 0 h 1654515"/>
              <a:gd name="connsiteX5" fmla="*/ 2417280 w 7180040"/>
              <a:gd name="connsiteY5" fmla="*/ 0 h 1654515"/>
              <a:gd name="connsiteX6" fmla="*/ 2872016 w 7180040"/>
              <a:gd name="connsiteY6" fmla="*/ 0 h 1654515"/>
              <a:gd name="connsiteX7" fmla="*/ 3326752 w 7180040"/>
              <a:gd name="connsiteY7" fmla="*/ 0 h 1654515"/>
              <a:gd name="connsiteX8" fmla="*/ 3925089 w 7180040"/>
              <a:gd name="connsiteY8" fmla="*/ 0 h 1654515"/>
              <a:gd name="connsiteX9" fmla="*/ 4523425 w 7180040"/>
              <a:gd name="connsiteY9" fmla="*/ 0 h 1654515"/>
              <a:gd name="connsiteX10" fmla="*/ 5049961 w 7180040"/>
              <a:gd name="connsiteY10" fmla="*/ 0 h 1654515"/>
              <a:gd name="connsiteX11" fmla="*/ 5791899 w 7180040"/>
              <a:gd name="connsiteY11" fmla="*/ 0 h 1654515"/>
              <a:gd name="connsiteX12" fmla="*/ 6246635 w 7180040"/>
              <a:gd name="connsiteY12" fmla="*/ 0 h 1654515"/>
              <a:gd name="connsiteX13" fmla="*/ 7180040 w 7180040"/>
              <a:gd name="connsiteY13" fmla="*/ 0 h 1654515"/>
              <a:gd name="connsiteX14" fmla="*/ 7180040 w 7180040"/>
              <a:gd name="connsiteY14" fmla="*/ 518415 h 1654515"/>
              <a:gd name="connsiteX15" fmla="*/ 7180040 w 7180040"/>
              <a:gd name="connsiteY15" fmla="*/ 1020284 h 1654515"/>
              <a:gd name="connsiteX16" fmla="*/ 7180040 w 7180040"/>
              <a:gd name="connsiteY16" fmla="*/ 1654515 h 1654515"/>
              <a:gd name="connsiteX17" fmla="*/ 6653504 w 7180040"/>
              <a:gd name="connsiteY17" fmla="*/ 1654515 h 1654515"/>
              <a:gd name="connsiteX18" fmla="*/ 6126967 w 7180040"/>
              <a:gd name="connsiteY18" fmla="*/ 1654515 h 1654515"/>
              <a:gd name="connsiteX19" fmla="*/ 5672232 w 7180040"/>
              <a:gd name="connsiteY19" fmla="*/ 1654515 h 1654515"/>
              <a:gd name="connsiteX20" fmla="*/ 5145695 w 7180040"/>
              <a:gd name="connsiteY20" fmla="*/ 1654515 h 1654515"/>
              <a:gd name="connsiteX21" fmla="*/ 4475558 w 7180040"/>
              <a:gd name="connsiteY21" fmla="*/ 1654515 h 1654515"/>
              <a:gd name="connsiteX22" fmla="*/ 4020822 w 7180040"/>
              <a:gd name="connsiteY22" fmla="*/ 1654515 h 1654515"/>
              <a:gd name="connsiteX23" fmla="*/ 3637887 w 7180040"/>
              <a:gd name="connsiteY23" fmla="*/ 1654515 h 1654515"/>
              <a:gd name="connsiteX24" fmla="*/ 2895949 w 7180040"/>
              <a:gd name="connsiteY24" fmla="*/ 1654515 h 1654515"/>
              <a:gd name="connsiteX25" fmla="*/ 2513014 w 7180040"/>
              <a:gd name="connsiteY25" fmla="*/ 1654515 h 1654515"/>
              <a:gd name="connsiteX26" fmla="*/ 1914677 w 7180040"/>
              <a:gd name="connsiteY26" fmla="*/ 1654515 h 1654515"/>
              <a:gd name="connsiteX27" fmla="*/ 1531742 w 7180040"/>
              <a:gd name="connsiteY27" fmla="*/ 1654515 h 1654515"/>
              <a:gd name="connsiteX28" fmla="*/ 861605 w 7180040"/>
              <a:gd name="connsiteY28" fmla="*/ 1654515 h 1654515"/>
              <a:gd name="connsiteX29" fmla="*/ 0 w 7180040"/>
              <a:gd name="connsiteY29" fmla="*/ 1654515 h 1654515"/>
              <a:gd name="connsiteX30" fmla="*/ 0 w 7180040"/>
              <a:gd name="connsiteY30" fmla="*/ 1086465 h 1654515"/>
              <a:gd name="connsiteX31" fmla="*/ 0 w 7180040"/>
              <a:gd name="connsiteY31" fmla="*/ 568050 h 1654515"/>
              <a:gd name="connsiteX32" fmla="*/ 0 w 7180040"/>
              <a:gd name="connsiteY32" fmla="*/ 0 h 1654515"/>
              <a:gd name="connsiteX33" fmla="*/ 151570 w 7180040"/>
              <a:gd name="connsiteY33" fmla="*/ 151570 h 1654515"/>
              <a:gd name="connsiteX34" fmla="*/ 151570 w 7180040"/>
              <a:gd name="connsiteY34" fmla="*/ 615542 h 1654515"/>
              <a:gd name="connsiteX35" fmla="*/ 151570 w 7180040"/>
              <a:gd name="connsiteY35" fmla="*/ 1038973 h 1654515"/>
              <a:gd name="connsiteX36" fmla="*/ 151570 w 7180040"/>
              <a:gd name="connsiteY36" fmla="*/ 1502945 h 1654515"/>
              <a:gd name="connsiteX37" fmla="*/ 862183 w 7180040"/>
              <a:gd name="connsiteY37" fmla="*/ 1502945 h 1654515"/>
              <a:gd name="connsiteX38" fmla="*/ 1572796 w 7180040"/>
              <a:gd name="connsiteY38" fmla="*/ 1502945 h 1654515"/>
              <a:gd name="connsiteX39" fmla="*/ 2077102 w 7180040"/>
              <a:gd name="connsiteY39" fmla="*/ 1502945 h 1654515"/>
              <a:gd name="connsiteX40" fmla="*/ 2718946 w 7180040"/>
              <a:gd name="connsiteY40" fmla="*/ 1502945 h 1654515"/>
              <a:gd name="connsiteX41" fmla="*/ 3154483 w 7180040"/>
              <a:gd name="connsiteY41" fmla="*/ 1502945 h 1654515"/>
              <a:gd name="connsiteX42" fmla="*/ 3727558 w 7180040"/>
              <a:gd name="connsiteY42" fmla="*/ 1502945 h 1654515"/>
              <a:gd name="connsiteX43" fmla="*/ 4300633 w 7180040"/>
              <a:gd name="connsiteY43" fmla="*/ 1502945 h 1654515"/>
              <a:gd name="connsiteX44" fmla="*/ 4804939 w 7180040"/>
              <a:gd name="connsiteY44" fmla="*/ 1502945 h 1654515"/>
              <a:gd name="connsiteX45" fmla="*/ 5309245 w 7180040"/>
              <a:gd name="connsiteY45" fmla="*/ 1502945 h 1654515"/>
              <a:gd name="connsiteX46" fmla="*/ 5676013 w 7180040"/>
              <a:gd name="connsiteY46" fmla="*/ 1502945 h 1654515"/>
              <a:gd name="connsiteX47" fmla="*/ 6042781 w 7180040"/>
              <a:gd name="connsiteY47" fmla="*/ 1502945 h 1654515"/>
              <a:gd name="connsiteX48" fmla="*/ 6409549 w 7180040"/>
              <a:gd name="connsiteY48" fmla="*/ 1502945 h 1654515"/>
              <a:gd name="connsiteX49" fmla="*/ 7028470 w 7180040"/>
              <a:gd name="connsiteY49" fmla="*/ 1502945 h 1654515"/>
              <a:gd name="connsiteX50" fmla="*/ 7028470 w 7180040"/>
              <a:gd name="connsiteY50" fmla="*/ 1093028 h 1654515"/>
              <a:gd name="connsiteX51" fmla="*/ 7028470 w 7180040"/>
              <a:gd name="connsiteY51" fmla="*/ 615542 h 1654515"/>
              <a:gd name="connsiteX52" fmla="*/ 7028470 w 7180040"/>
              <a:gd name="connsiteY52" fmla="*/ 151570 h 1654515"/>
              <a:gd name="connsiteX53" fmla="*/ 6317857 w 7180040"/>
              <a:gd name="connsiteY53" fmla="*/ 151570 h 1654515"/>
              <a:gd name="connsiteX54" fmla="*/ 5882320 w 7180040"/>
              <a:gd name="connsiteY54" fmla="*/ 151570 h 1654515"/>
              <a:gd name="connsiteX55" fmla="*/ 5515552 w 7180040"/>
              <a:gd name="connsiteY55" fmla="*/ 151570 h 1654515"/>
              <a:gd name="connsiteX56" fmla="*/ 4942477 w 7180040"/>
              <a:gd name="connsiteY56" fmla="*/ 151570 h 1654515"/>
              <a:gd name="connsiteX57" fmla="*/ 4506940 w 7180040"/>
              <a:gd name="connsiteY57" fmla="*/ 151570 h 1654515"/>
              <a:gd name="connsiteX58" fmla="*/ 3796327 w 7180040"/>
              <a:gd name="connsiteY58" fmla="*/ 151570 h 1654515"/>
              <a:gd name="connsiteX59" fmla="*/ 3154483 w 7180040"/>
              <a:gd name="connsiteY59" fmla="*/ 151570 h 1654515"/>
              <a:gd name="connsiteX60" fmla="*/ 2650177 w 7180040"/>
              <a:gd name="connsiteY60" fmla="*/ 151570 h 1654515"/>
              <a:gd name="connsiteX61" fmla="*/ 1939564 w 7180040"/>
              <a:gd name="connsiteY61" fmla="*/ 151570 h 1654515"/>
              <a:gd name="connsiteX62" fmla="*/ 1366489 w 7180040"/>
              <a:gd name="connsiteY62" fmla="*/ 151570 h 1654515"/>
              <a:gd name="connsiteX63" fmla="*/ 930952 w 7180040"/>
              <a:gd name="connsiteY63" fmla="*/ 151570 h 1654515"/>
              <a:gd name="connsiteX64" fmla="*/ 151570 w 7180040"/>
              <a:gd name="connsiteY64" fmla="*/ 151570 h 16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180040" h="1654515" fill="none" extrusionOk="0">
                <a:moveTo>
                  <a:pt x="0" y="0"/>
                </a:moveTo>
                <a:cubicBezTo>
                  <a:pt x="189659" y="-10444"/>
                  <a:pt x="254635" y="12336"/>
                  <a:pt x="382935" y="0"/>
                </a:cubicBezTo>
                <a:cubicBezTo>
                  <a:pt x="511235" y="-12336"/>
                  <a:pt x="850699" y="64184"/>
                  <a:pt x="1053073" y="0"/>
                </a:cubicBezTo>
                <a:cubicBezTo>
                  <a:pt x="1255447" y="-64184"/>
                  <a:pt x="1431035" y="8254"/>
                  <a:pt x="1579609" y="0"/>
                </a:cubicBezTo>
                <a:cubicBezTo>
                  <a:pt x="1728183" y="-8254"/>
                  <a:pt x="1885934" y="40330"/>
                  <a:pt x="2034345" y="0"/>
                </a:cubicBezTo>
                <a:cubicBezTo>
                  <a:pt x="2182756" y="-40330"/>
                  <a:pt x="2286029" y="4552"/>
                  <a:pt x="2417280" y="0"/>
                </a:cubicBezTo>
                <a:cubicBezTo>
                  <a:pt x="2548532" y="-4552"/>
                  <a:pt x="2725667" y="52349"/>
                  <a:pt x="2872016" y="0"/>
                </a:cubicBezTo>
                <a:cubicBezTo>
                  <a:pt x="3018365" y="-52349"/>
                  <a:pt x="3169154" y="34026"/>
                  <a:pt x="3326752" y="0"/>
                </a:cubicBezTo>
                <a:cubicBezTo>
                  <a:pt x="3484350" y="-34026"/>
                  <a:pt x="3804791" y="66883"/>
                  <a:pt x="3925089" y="0"/>
                </a:cubicBezTo>
                <a:cubicBezTo>
                  <a:pt x="4045387" y="-66883"/>
                  <a:pt x="4343648" y="6302"/>
                  <a:pt x="4523425" y="0"/>
                </a:cubicBezTo>
                <a:cubicBezTo>
                  <a:pt x="4703202" y="-6302"/>
                  <a:pt x="4819323" y="55360"/>
                  <a:pt x="5049961" y="0"/>
                </a:cubicBezTo>
                <a:cubicBezTo>
                  <a:pt x="5280599" y="-55360"/>
                  <a:pt x="5492565" y="13586"/>
                  <a:pt x="5791899" y="0"/>
                </a:cubicBezTo>
                <a:cubicBezTo>
                  <a:pt x="6091233" y="-13586"/>
                  <a:pt x="6102539" y="12917"/>
                  <a:pt x="6246635" y="0"/>
                </a:cubicBezTo>
                <a:cubicBezTo>
                  <a:pt x="6390731" y="-12917"/>
                  <a:pt x="6921146" y="77857"/>
                  <a:pt x="7180040" y="0"/>
                </a:cubicBezTo>
                <a:cubicBezTo>
                  <a:pt x="7185203" y="229395"/>
                  <a:pt x="7144052" y="297554"/>
                  <a:pt x="7180040" y="518415"/>
                </a:cubicBezTo>
                <a:cubicBezTo>
                  <a:pt x="7216028" y="739276"/>
                  <a:pt x="7134118" y="842470"/>
                  <a:pt x="7180040" y="1020284"/>
                </a:cubicBezTo>
                <a:cubicBezTo>
                  <a:pt x="7225962" y="1198098"/>
                  <a:pt x="7135523" y="1397229"/>
                  <a:pt x="7180040" y="1654515"/>
                </a:cubicBezTo>
                <a:cubicBezTo>
                  <a:pt x="6945594" y="1680797"/>
                  <a:pt x="6902104" y="1592457"/>
                  <a:pt x="6653504" y="1654515"/>
                </a:cubicBezTo>
                <a:cubicBezTo>
                  <a:pt x="6404904" y="1716573"/>
                  <a:pt x="6358319" y="1593651"/>
                  <a:pt x="6126967" y="1654515"/>
                </a:cubicBezTo>
                <a:cubicBezTo>
                  <a:pt x="5895615" y="1715379"/>
                  <a:pt x="5826787" y="1622870"/>
                  <a:pt x="5672232" y="1654515"/>
                </a:cubicBezTo>
                <a:cubicBezTo>
                  <a:pt x="5517678" y="1686160"/>
                  <a:pt x="5390915" y="1624554"/>
                  <a:pt x="5145695" y="1654515"/>
                </a:cubicBezTo>
                <a:cubicBezTo>
                  <a:pt x="4900475" y="1684476"/>
                  <a:pt x="4705368" y="1589709"/>
                  <a:pt x="4475558" y="1654515"/>
                </a:cubicBezTo>
                <a:cubicBezTo>
                  <a:pt x="4245748" y="1719321"/>
                  <a:pt x="4114797" y="1616619"/>
                  <a:pt x="4020822" y="1654515"/>
                </a:cubicBezTo>
                <a:cubicBezTo>
                  <a:pt x="3926847" y="1692411"/>
                  <a:pt x="3803361" y="1611896"/>
                  <a:pt x="3637887" y="1654515"/>
                </a:cubicBezTo>
                <a:cubicBezTo>
                  <a:pt x="3472414" y="1697134"/>
                  <a:pt x="3156351" y="1603092"/>
                  <a:pt x="2895949" y="1654515"/>
                </a:cubicBezTo>
                <a:cubicBezTo>
                  <a:pt x="2635547" y="1705938"/>
                  <a:pt x="2597543" y="1631472"/>
                  <a:pt x="2513014" y="1654515"/>
                </a:cubicBezTo>
                <a:cubicBezTo>
                  <a:pt x="2428485" y="1677558"/>
                  <a:pt x="2100351" y="1652611"/>
                  <a:pt x="1914677" y="1654515"/>
                </a:cubicBezTo>
                <a:cubicBezTo>
                  <a:pt x="1729003" y="1656419"/>
                  <a:pt x="1639370" y="1648357"/>
                  <a:pt x="1531742" y="1654515"/>
                </a:cubicBezTo>
                <a:cubicBezTo>
                  <a:pt x="1424114" y="1660673"/>
                  <a:pt x="1104690" y="1621440"/>
                  <a:pt x="861605" y="1654515"/>
                </a:cubicBezTo>
                <a:cubicBezTo>
                  <a:pt x="618520" y="1687590"/>
                  <a:pt x="363108" y="1640456"/>
                  <a:pt x="0" y="1654515"/>
                </a:cubicBezTo>
                <a:cubicBezTo>
                  <a:pt x="-64486" y="1507636"/>
                  <a:pt x="49436" y="1278821"/>
                  <a:pt x="0" y="1086465"/>
                </a:cubicBezTo>
                <a:cubicBezTo>
                  <a:pt x="-49436" y="894109"/>
                  <a:pt x="46491" y="790656"/>
                  <a:pt x="0" y="568050"/>
                </a:cubicBezTo>
                <a:cubicBezTo>
                  <a:pt x="-46491" y="345444"/>
                  <a:pt x="35397" y="208583"/>
                  <a:pt x="0" y="0"/>
                </a:cubicBezTo>
                <a:close/>
                <a:moveTo>
                  <a:pt x="151570" y="151570"/>
                </a:moveTo>
                <a:cubicBezTo>
                  <a:pt x="171023" y="273369"/>
                  <a:pt x="128053" y="469170"/>
                  <a:pt x="151570" y="615542"/>
                </a:cubicBezTo>
                <a:cubicBezTo>
                  <a:pt x="175087" y="761914"/>
                  <a:pt x="132496" y="832775"/>
                  <a:pt x="151570" y="1038973"/>
                </a:cubicBezTo>
                <a:cubicBezTo>
                  <a:pt x="170644" y="1245171"/>
                  <a:pt x="151465" y="1356517"/>
                  <a:pt x="151570" y="1502945"/>
                </a:cubicBezTo>
                <a:cubicBezTo>
                  <a:pt x="320134" y="1490811"/>
                  <a:pt x="514596" y="1569146"/>
                  <a:pt x="862183" y="1502945"/>
                </a:cubicBezTo>
                <a:cubicBezTo>
                  <a:pt x="1209770" y="1436744"/>
                  <a:pt x="1284437" y="1504105"/>
                  <a:pt x="1572796" y="1502945"/>
                </a:cubicBezTo>
                <a:cubicBezTo>
                  <a:pt x="1861155" y="1501785"/>
                  <a:pt x="1965778" y="1539361"/>
                  <a:pt x="2077102" y="1502945"/>
                </a:cubicBezTo>
                <a:cubicBezTo>
                  <a:pt x="2188426" y="1466529"/>
                  <a:pt x="2581768" y="1536275"/>
                  <a:pt x="2718946" y="1502945"/>
                </a:cubicBezTo>
                <a:cubicBezTo>
                  <a:pt x="2856124" y="1469615"/>
                  <a:pt x="2957238" y="1514739"/>
                  <a:pt x="3154483" y="1502945"/>
                </a:cubicBezTo>
                <a:cubicBezTo>
                  <a:pt x="3351728" y="1491151"/>
                  <a:pt x="3539790" y="1540245"/>
                  <a:pt x="3727558" y="1502945"/>
                </a:cubicBezTo>
                <a:cubicBezTo>
                  <a:pt x="3915327" y="1465645"/>
                  <a:pt x="4054260" y="1520145"/>
                  <a:pt x="4300633" y="1502945"/>
                </a:cubicBezTo>
                <a:cubicBezTo>
                  <a:pt x="4547007" y="1485745"/>
                  <a:pt x="4585907" y="1519221"/>
                  <a:pt x="4804939" y="1502945"/>
                </a:cubicBezTo>
                <a:cubicBezTo>
                  <a:pt x="5023971" y="1486669"/>
                  <a:pt x="5064240" y="1514961"/>
                  <a:pt x="5309245" y="1502945"/>
                </a:cubicBezTo>
                <a:cubicBezTo>
                  <a:pt x="5554250" y="1490929"/>
                  <a:pt x="5495522" y="1517579"/>
                  <a:pt x="5676013" y="1502945"/>
                </a:cubicBezTo>
                <a:cubicBezTo>
                  <a:pt x="5856504" y="1488311"/>
                  <a:pt x="5923379" y="1513322"/>
                  <a:pt x="6042781" y="1502945"/>
                </a:cubicBezTo>
                <a:cubicBezTo>
                  <a:pt x="6162183" y="1492568"/>
                  <a:pt x="6285276" y="1523083"/>
                  <a:pt x="6409549" y="1502945"/>
                </a:cubicBezTo>
                <a:cubicBezTo>
                  <a:pt x="6533822" y="1482807"/>
                  <a:pt x="6723061" y="1536332"/>
                  <a:pt x="7028470" y="1502945"/>
                </a:cubicBezTo>
                <a:cubicBezTo>
                  <a:pt x="7019372" y="1378049"/>
                  <a:pt x="7050041" y="1191639"/>
                  <a:pt x="7028470" y="1093028"/>
                </a:cubicBezTo>
                <a:cubicBezTo>
                  <a:pt x="7006899" y="994417"/>
                  <a:pt x="7062058" y="853960"/>
                  <a:pt x="7028470" y="615542"/>
                </a:cubicBezTo>
                <a:cubicBezTo>
                  <a:pt x="6994882" y="377124"/>
                  <a:pt x="7065544" y="288027"/>
                  <a:pt x="7028470" y="151570"/>
                </a:cubicBezTo>
                <a:cubicBezTo>
                  <a:pt x="6741764" y="206061"/>
                  <a:pt x="6651244" y="114282"/>
                  <a:pt x="6317857" y="151570"/>
                </a:cubicBezTo>
                <a:cubicBezTo>
                  <a:pt x="5984470" y="188858"/>
                  <a:pt x="6072957" y="138494"/>
                  <a:pt x="5882320" y="151570"/>
                </a:cubicBezTo>
                <a:cubicBezTo>
                  <a:pt x="5691683" y="164646"/>
                  <a:pt x="5660145" y="134988"/>
                  <a:pt x="5515552" y="151570"/>
                </a:cubicBezTo>
                <a:cubicBezTo>
                  <a:pt x="5370959" y="168152"/>
                  <a:pt x="5136017" y="84018"/>
                  <a:pt x="4942477" y="151570"/>
                </a:cubicBezTo>
                <a:cubicBezTo>
                  <a:pt x="4748938" y="219122"/>
                  <a:pt x="4697659" y="133662"/>
                  <a:pt x="4506940" y="151570"/>
                </a:cubicBezTo>
                <a:cubicBezTo>
                  <a:pt x="4316221" y="169478"/>
                  <a:pt x="4104364" y="90282"/>
                  <a:pt x="3796327" y="151570"/>
                </a:cubicBezTo>
                <a:cubicBezTo>
                  <a:pt x="3488290" y="212858"/>
                  <a:pt x="3402099" y="130533"/>
                  <a:pt x="3154483" y="151570"/>
                </a:cubicBezTo>
                <a:cubicBezTo>
                  <a:pt x="2906867" y="172607"/>
                  <a:pt x="2755076" y="122064"/>
                  <a:pt x="2650177" y="151570"/>
                </a:cubicBezTo>
                <a:cubicBezTo>
                  <a:pt x="2545278" y="181076"/>
                  <a:pt x="2224826" y="115339"/>
                  <a:pt x="1939564" y="151570"/>
                </a:cubicBezTo>
                <a:cubicBezTo>
                  <a:pt x="1654302" y="187801"/>
                  <a:pt x="1600033" y="117793"/>
                  <a:pt x="1366489" y="151570"/>
                </a:cubicBezTo>
                <a:cubicBezTo>
                  <a:pt x="1132945" y="185347"/>
                  <a:pt x="1030496" y="126535"/>
                  <a:pt x="930952" y="151570"/>
                </a:cubicBezTo>
                <a:cubicBezTo>
                  <a:pt x="831408" y="176605"/>
                  <a:pt x="477403" y="134411"/>
                  <a:pt x="151570" y="151570"/>
                </a:cubicBezTo>
                <a:close/>
              </a:path>
              <a:path w="7180040" h="1654515" stroke="0" extrusionOk="0">
                <a:moveTo>
                  <a:pt x="0" y="0"/>
                </a:moveTo>
                <a:cubicBezTo>
                  <a:pt x="113694" y="-23007"/>
                  <a:pt x="290639" y="52913"/>
                  <a:pt x="526536" y="0"/>
                </a:cubicBezTo>
                <a:cubicBezTo>
                  <a:pt x="762433" y="-52913"/>
                  <a:pt x="744835" y="40332"/>
                  <a:pt x="909472" y="0"/>
                </a:cubicBezTo>
                <a:cubicBezTo>
                  <a:pt x="1074109" y="-40332"/>
                  <a:pt x="1298739" y="64451"/>
                  <a:pt x="1651409" y="0"/>
                </a:cubicBezTo>
                <a:cubicBezTo>
                  <a:pt x="2004079" y="-64451"/>
                  <a:pt x="2040840" y="11663"/>
                  <a:pt x="2177945" y="0"/>
                </a:cubicBezTo>
                <a:cubicBezTo>
                  <a:pt x="2315050" y="-11663"/>
                  <a:pt x="2593757" y="8842"/>
                  <a:pt x="2704482" y="0"/>
                </a:cubicBezTo>
                <a:cubicBezTo>
                  <a:pt x="2815207" y="-8842"/>
                  <a:pt x="3229383" y="79531"/>
                  <a:pt x="3446419" y="0"/>
                </a:cubicBezTo>
                <a:cubicBezTo>
                  <a:pt x="3663455" y="-79531"/>
                  <a:pt x="3738600" y="42588"/>
                  <a:pt x="3901155" y="0"/>
                </a:cubicBezTo>
                <a:cubicBezTo>
                  <a:pt x="4063710" y="-42588"/>
                  <a:pt x="4283411" y="62621"/>
                  <a:pt x="4643093" y="0"/>
                </a:cubicBezTo>
                <a:cubicBezTo>
                  <a:pt x="5002775" y="-62621"/>
                  <a:pt x="5099395" y="35240"/>
                  <a:pt x="5385030" y="0"/>
                </a:cubicBezTo>
                <a:cubicBezTo>
                  <a:pt x="5670665" y="-35240"/>
                  <a:pt x="5785174" y="11531"/>
                  <a:pt x="5983367" y="0"/>
                </a:cubicBezTo>
                <a:cubicBezTo>
                  <a:pt x="6181560" y="-11531"/>
                  <a:pt x="6642760" y="113908"/>
                  <a:pt x="7180040" y="0"/>
                </a:cubicBezTo>
                <a:cubicBezTo>
                  <a:pt x="7197137" y="124733"/>
                  <a:pt x="7116911" y="358972"/>
                  <a:pt x="7180040" y="534960"/>
                </a:cubicBezTo>
                <a:cubicBezTo>
                  <a:pt x="7243169" y="710948"/>
                  <a:pt x="7142412" y="890840"/>
                  <a:pt x="7180040" y="1036829"/>
                </a:cubicBezTo>
                <a:cubicBezTo>
                  <a:pt x="7217668" y="1182818"/>
                  <a:pt x="7172587" y="1401226"/>
                  <a:pt x="7180040" y="1654515"/>
                </a:cubicBezTo>
                <a:cubicBezTo>
                  <a:pt x="6888532" y="1719697"/>
                  <a:pt x="6752616" y="1615794"/>
                  <a:pt x="6581703" y="1654515"/>
                </a:cubicBezTo>
                <a:cubicBezTo>
                  <a:pt x="6410790" y="1693236"/>
                  <a:pt x="6199527" y="1623471"/>
                  <a:pt x="5983367" y="1654515"/>
                </a:cubicBezTo>
                <a:cubicBezTo>
                  <a:pt x="5767207" y="1685559"/>
                  <a:pt x="5528896" y="1567349"/>
                  <a:pt x="5241429" y="1654515"/>
                </a:cubicBezTo>
                <a:cubicBezTo>
                  <a:pt x="4953962" y="1741681"/>
                  <a:pt x="4937428" y="1591010"/>
                  <a:pt x="4643093" y="1654515"/>
                </a:cubicBezTo>
                <a:cubicBezTo>
                  <a:pt x="4348758" y="1718020"/>
                  <a:pt x="4435997" y="1648501"/>
                  <a:pt x="4260157" y="1654515"/>
                </a:cubicBezTo>
                <a:cubicBezTo>
                  <a:pt x="4084317" y="1660529"/>
                  <a:pt x="3950772" y="1633986"/>
                  <a:pt x="3805421" y="1654515"/>
                </a:cubicBezTo>
                <a:cubicBezTo>
                  <a:pt x="3660070" y="1675044"/>
                  <a:pt x="3385983" y="1615324"/>
                  <a:pt x="3063484" y="1654515"/>
                </a:cubicBezTo>
                <a:cubicBezTo>
                  <a:pt x="2740985" y="1693706"/>
                  <a:pt x="2692199" y="1651989"/>
                  <a:pt x="2465147" y="1654515"/>
                </a:cubicBezTo>
                <a:cubicBezTo>
                  <a:pt x="2238095" y="1657041"/>
                  <a:pt x="2180147" y="1600990"/>
                  <a:pt x="2010411" y="1654515"/>
                </a:cubicBezTo>
                <a:cubicBezTo>
                  <a:pt x="1840675" y="1708040"/>
                  <a:pt x="1685203" y="1586152"/>
                  <a:pt x="1412075" y="1654515"/>
                </a:cubicBezTo>
                <a:cubicBezTo>
                  <a:pt x="1138947" y="1722878"/>
                  <a:pt x="1200554" y="1637746"/>
                  <a:pt x="1029139" y="1654515"/>
                </a:cubicBezTo>
                <a:cubicBezTo>
                  <a:pt x="857724" y="1671284"/>
                  <a:pt x="722876" y="1609493"/>
                  <a:pt x="646204" y="1654515"/>
                </a:cubicBezTo>
                <a:cubicBezTo>
                  <a:pt x="569533" y="1699537"/>
                  <a:pt x="233130" y="1643895"/>
                  <a:pt x="0" y="1654515"/>
                </a:cubicBezTo>
                <a:cubicBezTo>
                  <a:pt x="-7478" y="1499708"/>
                  <a:pt x="46917" y="1302745"/>
                  <a:pt x="0" y="1136100"/>
                </a:cubicBezTo>
                <a:cubicBezTo>
                  <a:pt x="-46917" y="969455"/>
                  <a:pt x="41997" y="824120"/>
                  <a:pt x="0" y="551505"/>
                </a:cubicBezTo>
                <a:cubicBezTo>
                  <a:pt x="-41997" y="278890"/>
                  <a:pt x="56037" y="159846"/>
                  <a:pt x="0" y="0"/>
                </a:cubicBezTo>
                <a:close/>
                <a:moveTo>
                  <a:pt x="151570" y="151570"/>
                </a:moveTo>
                <a:cubicBezTo>
                  <a:pt x="172453" y="297510"/>
                  <a:pt x="145642" y="449690"/>
                  <a:pt x="151570" y="561487"/>
                </a:cubicBezTo>
                <a:cubicBezTo>
                  <a:pt x="157498" y="673284"/>
                  <a:pt x="144305" y="882585"/>
                  <a:pt x="151570" y="1025459"/>
                </a:cubicBezTo>
                <a:cubicBezTo>
                  <a:pt x="158835" y="1168333"/>
                  <a:pt x="96969" y="1346129"/>
                  <a:pt x="151570" y="1502945"/>
                </a:cubicBezTo>
                <a:cubicBezTo>
                  <a:pt x="295340" y="1435119"/>
                  <a:pt x="528219" y="1566895"/>
                  <a:pt x="724645" y="1502945"/>
                </a:cubicBezTo>
                <a:cubicBezTo>
                  <a:pt x="921071" y="1438995"/>
                  <a:pt x="1074104" y="1548139"/>
                  <a:pt x="1366489" y="1502945"/>
                </a:cubicBezTo>
                <a:cubicBezTo>
                  <a:pt x="1658874" y="1457751"/>
                  <a:pt x="1682438" y="1523419"/>
                  <a:pt x="1802026" y="1502945"/>
                </a:cubicBezTo>
                <a:cubicBezTo>
                  <a:pt x="1921614" y="1482471"/>
                  <a:pt x="2008733" y="1544736"/>
                  <a:pt x="2168794" y="1502945"/>
                </a:cubicBezTo>
                <a:cubicBezTo>
                  <a:pt x="2328855" y="1461154"/>
                  <a:pt x="2489103" y="1529873"/>
                  <a:pt x="2604331" y="1502945"/>
                </a:cubicBezTo>
                <a:cubicBezTo>
                  <a:pt x="2719559" y="1476017"/>
                  <a:pt x="2997813" y="1534265"/>
                  <a:pt x="3108637" y="1502945"/>
                </a:cubicBezTo>
                <a:cubicBezTo>
                  <a:pt x="3219461" y="1471625"/>
                  <a:pt x="3430250" y="1528358"/>
                  <a:pt x="3681712" y="1502945"/>
                </a:cubicBezTo>
                <a:cubicBezTo>
                  <a:pt x="3933175" y="1477532"/>
                  <a:pt x="3986441" y="1513685"/>
                  <a:pt x="4117249" y="1502945"/>
                </a:cubicBezTo>
                <a:cubicBezTo>
                  <a:pt x="4248057" y="1492205"/>
                  <a:pt x="4506355" y="1584249"/>
                  <a:pt x="4827862" y="1502945"/>
                </a:cubicBezTo>
                <a:cubicBezTo>
                  <a:pt x="5149369" y="1421641"/>
                  <a:pt x="5154533" y="1521998"/>
                  <a:pt x="5400937" y="1502945"/>
                </a:cubicBezTo>
                <a:cubicBezTo>
                  <a:pt x="5647341" y="1483892"/>
                  <a:pt x="5883342" y="1578119"/>
                  <a:pt x="6111550" y="1502945"/>
                </a:cubicBezTo>
                <a:cubicBezTo>
                  <a:pt x="6339758" y="1427771"/>
                  <a:pt x="6757108" y="1590600"/>
                  <a:pt x="7028470" y="1502945"/>
                </a:cubicBezTo>
                <a:cubicBezTo>
                  <a:pt x="7014019" y="1298566"/>
                  <a:pt x="7069670" y="1239494"/>
                  <a:pt x="7028470" y="1066000"/>
                </a:cubicBezTo>
                <a:cubicBezTo>
                  <a:pt x="6987270" y="892506"/>
                  <a:pt x="7033245" y="779551"/>
                  <a:pt x="7028470" y="629056"/>
                </a:cubicBezTo>
                <a:cubicBezTo>
                  <a:pt x="7023695" y="478561"/>
                  <a:pt x="7051109" y="265821"/>
                  <a:pt x="7028470" y="151570"/>
                </a:cubicBezTo>
                <a:cubicBezTo>
                  <a:pt x="6878335" y="176220"/>
                  <a:pt x="6646544" y="99494"/>
                  <a:pt x="6455395" y="151570"/>
                </a:cubicBezTo>
                <a:cubicBezTo>
                  <a:pt x="6264246" y="203646"/>
                  <a:pt x="6080668" y="110631"/>
                  <a:pt x="5813551" y="151570"/>
                </a:cubicBezTo>
                <a:cubicBezTo>
                  <a:pt x="5546434" y="192509"/>
                  <a:pt x="5439834" y="75041"/>
                  <a:pt x="5171707" y="151570"/>
                </a:cubicBezTo>
                <a:cubicBezTo>
                  <a:pt x="4903580" y="228099"/>
                  <a:pt x="4725451" y="96960"/>
                  <a:pt x="4461094" y="151570"/>
                </a:cubicBezTo>
                <a:cubicBezTo>
                  <a:pt x="4196737" y="206180"/>
                  <a:pt x="4108402" y="100251"/>
                  <a:pt x="3888019" y="151570"/>
                </a:cubicBezTo>
                <a:cubicBezTo>
                  <a:pt x="3667636" y="202889"/>
                  <a:pt x="3387827" y="144334"/>
                  <a:pt x="3246175" y="151570"/>
                </a:cubicBezTo>
                <a:cubicBezTo>
                  <a:pt x="3104523" y="158806"/>
                  <a:pt x="2906216" y="85860"/>
                  <a:pt x="2673100" y="151570"/>
                </a:cubicBezTo>
                <a:cubicBezTo>
                  <a:pt x="2439984" y="217280"/>
                  <a:pt x="2366291" y="89249"/>
                  <a:pt x="2100025" y="151570"/>
                </a:cubicBezTo>
                <a:cubicBezTo>
                  <a:pt x="1833760" y="213891"/>
                  <a:pt x="1777553" y="149061"/>
                  <a:pt x="1526950" y="151570"/>
                </a:cubicBezTo>
                <a:cubicBezTo>
                  <a:pt x="1276347" y="154079"/>
                  <a:pt x="1313324" y="126262"/>
                  <a:pt x="1160182" y="151570"/>
                </a:cubicBezTo>
                <a:cubicBezTo>
                  <a:pt x="1007040" y="176878"/>
                  <a:pt x="445656" y="80897"/>
                  <a:pt x="151570" y="151570"/>
                </a:cubicBezTo>
                <a:close/>
              </a:path>
            </a:pathLst>
          </a:custGeom>
          <a:solidFill>
            <a:srgbClr val="ED5F94"/>
          </a:solidFill>
          <a:ln>
            <a:solidFill>
              <a:srgbClr val="BB4991"/>
            </a:solidFill>
            <a:extLst>
              <a:ext uri="{C807C97D-BFC1-408E-A445-0C87EB9F89A2}">
                <ask:lineSketchStyleProps xmlns:ask="http://schemas.microsoft.com/office/drawing/2018/sketchyshapes" sd="1219033472">
                  <a:prstGeom prst="frame">
                    <a:avLst>
                      <a:gd name="adj1" fmla="val 916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 name="TextBox 1">
            <a:extLst>
              <a:ext uri="{FF2B5EF4-FFF2-40B4-BE49-F238E27FC236}">
                <a16:creationId xmlns:a16="http://schemas.microsoft.com/office/drawing/2014/main" id="{6F9104B8-56FE-BC41-BE56-30DE922B22F5}"/>
              </a:ext>
            </a:extLst>
          </p:cNvPr>
          <p:cNvSpPr txBox="1"/>
          <p:nvPr/>
        </p:nvSpPr>
        <p:spPr>
          <a:xfrm>
            <a:off x="7440288" y="1008176"/>
            <a:ext cx="4253948" cy="4154984"/>
          </a:xfrm>
          <a:prstGeom prst="rect">
            <a:avLst/>
          </a:prstGeom>
        </p:spPr>
        <p:txBody>
          <a:bodyPr wrap="square" rtlCol="0">
            <a:spAutoFit/>
          </a:bodyPr>
          <a:lstStyle/>
          <a:p>
            <a:r>
              <a:rPr lang="en-US" sz="2400" dirty="0"/>
              <a:t>With each phase of the cloud (and computing), we </a:t>
            </a:r>
            <a:r>
              <a:rPr lang="en-US" sz="2400" b="1" dirty="0"/>
              <a:t>raised the abstraction</a:t>
            </a:r>
            <a:r>
              <a:rPr lang="en-US" sz="2400" dirty="0"/>
              <a:t>.</a:t>
            </a:r>
          </a:p>
          <a:p>
            <a:endParaRPr lang="en-US" sz="2400" dirty="0"/>
          </a:p>
          <a:p>
            <a:r>
              <a:rPr lang="en-US" sz="2400" dirty="0"/>
              <a:t>This continuous process of simplification enables </a:t>
            </a:r>
            <a:br>
              <a:rPr lang="en-US" sz="2400" dirty="0"/>
            </a:br>
            <a:r>
              <a:rPr lang="en-US" sz="2400" b="1" dirty="0"/>
              <a:t>concurrent innovation on </a:t>
            </a:r>
            <a:br>
              <a:rPr lang="en-US" sz="2400" b="1" dirty="0"/>
            </a:br>
            <a:r>
              <a:rPr lang="en-US" sz="2400" b="1" dirty="0"/>
              <a:t>both sides of the boundary</a:t>
            </a:r>
            <a:r>
              <a:rPr lang="en-US" sz="2400" dirty="0"/>
              <a:t>.</a:t>
            </a:r>
          </a:p>
          <a:p>
            <a:endParaRPr lang="en-US" sz="2400" dirty="0"/>
          </a:p>
          <a:p>
            <a:r>
              <a:rPr lang="en-US" sz="2400" dirty="0"/>
              <a:t>It also </a:t>
            </a:r>
            <a:r>
              <a:rPr lang="en-US" sz="2400" b="1" dirty="0"/>
              <a:t>improves portability </a:t>
            </a:r>
            <a:r>
              <a:rPr lang="en-US" sz="2400" dirty="0"/>
              <a:t>and </a:t>
            </a:r>
            <a:r>
              <a:rPr lang="en-US" sz="2400" b="1" dirty="0"/>
              <a:t>transforms the market</a:t>
            </a:r>
            <a:r>
              <a:rPr lang="en-US" sz="2400" dirty="0"/>
              <a:t>.</a:t>
            </a:r>
          </a:p>
        </p:txBody>
      </p:sp>
    </p:spTree>
    <p:extLst>
      <p:ext uri="{BB962C8B-B14F-4D97-AF65-F5344CB8AC3E}">
        <p14:creationId xmlns:p14="http://schemas.microsoft.com/office/powerpoint/2010/main" val="32510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6"/>
          <p:cNvPicPr preferRelativeResize="0"/>
          <p:nvPr/>
        </p:nvPicPr>
        <p:blipFill>
          <a:blip r:embed="rId3">
            <a:alphaModFix/>
          </a:blip>
          <a:stretch>
            <a:fillRect/>
          </a:stretch>
        </p:blipFill>
        <p:spPr>
          <a:xfrm>
            <a:off x="0" y="3048"/>
            <a:ext cx="12192000" cy="6851904"/>
          </a:xfrm>
          <a:prstGeom prst="rect">
            <a:avLst/>
          </a:prstGeom>
          <a:noFill/>
          <a:ln>
            <a:noFill/>
          </a:ln>
        </p:spPr>
      </p:pic>
      <p:sp>
        <p:nvSpPr>
          <p:cNvPr id="108" name="Google Shape;108;p26"/>
          <p:cNvSpPr txBox="1"/>
          <p:nvPr/>
        </p:nvSpPr>
        <p:spPr>
          <a:xfrm>
            <a:off x="463367" y="1843133"/>
            <a:ext cx="11005200" cy="1290000"/>
          </a:xfrm>
          <a:prstGeom prst="rect">
            <a:avLst/>
          </a:prstGeom>
          <a:noFill/>
          <a:ln>
            <a:noFill/>
          </a:ln>
        </p:spPr>
        <p:txBody>
          <a:bodyPr spcFirstLastPara="1" wrap="square" lIns="121900" tIns="121900" rIns="121900" bIns="121900" anchor="t" anchorCtr="0">
            <a:noAutofit/>
          </a:bodyPr>
          <a:lstStyle/>
          <a:p>
            <a:pPr algn="ctr">
              <a:lnSpc>
                <a:spcPct val="114000"/>
              </a:lnSpc>
            </a:pPr>
            <a:r>
              <a:rPr lang="en" sz="6400" b="1">
                <a:latin typeface="Helvetica Neue"/>
                <a:ea typeface="Helvetica Neue"/>
                <a:cs typeface="Helvetica Neue"/>
                <a:sym typeface="Helvetica Neue"/>
              </a:rPr>
              <a:t>Sky Computing</a:t>
            </a:r>
            <a:endParaRPr sz="6400" b="1">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415600" y="288567"/>
            <a:ext cx="11360800" cy="763600"/>
          </a:xfrm>
          <a:prstGeom prst="rect">
            <a:avLst/>
          </a:prstGeom>
        </p:spPr>
        <p:txBody>
          <a:bodyPr spcFirstLastPara="1" wrap="square" lIns="121900" tIns="121900" rIns="121900" bIns="121900" anchor="t" anchorCtr="0">
            <a:noAutofit/>
          </a:bodyPr>
          <a:lstStyle/>
          <a:p>
            <a:r>
              <a:rPr lang="en"/>
              <a:t>Sky Example </a:t>
            </a:r>
            <a:endParaRPr/>
          </a:p>
        </p:txBody>
      </p:sp>
      <p:sp>
        <p:nvSpPr>
          <p:cNvPr id="137" name="Google Shape;137;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45</a:t>
            </a:fld>
            <a:endParaRPr kern="0">
              <a:solidFill>
                <a:srgbClr val="595959"/>
              </a:solidFill>
              <a:latin typeface="Arial"/>
              <a:cs typeface="Arial"/>
              <a:sym typeface="Arial"/>
            </a:endParaRPr>
          </a:p>
        </p:txBody>
      </p:sp>
      <p:sp>
        <p:nvSpPr>
          <p:cNvPr id="138" name="Google Shape;138;p30"/>
          <p:cNvSpPr/>
          <p:nvPr/>
        </p:nvSpPr>
        <p:spPr>
          <a:xfrm>
            <a:off x="5000167" y="3300333"/>
            <a:ext cx="2120000" cy="1608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30"/>
          <p:cNvSpPr/>
          <p:nvPr/>
        </p:nvSpPr>
        <p:spPr>
          <a:xfrm>
            <a:off x="7902167" y="3300333"/>
            <a:ext cx="2509200" cy="1608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30"/>
          <p:cNvSpPr/>
          <p:nvPr/>
        </p:nvSpPr>
        <p:spPr>
          <a:xfrm>
            <a:off x="1769967" y="3300333"/>
            <a:ext cx="2274800" cy="16080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41" name="Google Shape;141;p30"/>
          <p:cNvPicPr preferRelativeResize="0"/>
          <p:nvPr/>
        </p:nvPicPr>
        <p:blipFill>
          <a:blip r:embed="rId3">
            <a:alphaModFix/>
          </a:blip>
          <a:stretch>
            <a:fillRect/>
          </a:stretch>
        </p:blipFill>
        <p:spPr>
          <a:xfrm>
            <a:off x="8290314" y="4179384"/>
            <a:ext cx="1013303" cy="606600"/>
          </a:xfrm>
          <a:prstGeom prst="rect">
            <a:avLst/>
          </a:prstGeom>
          <a:noFill/>
          <a:ln>
            <a:noFill/>
          </a:ln>
        </p:spPr>
      </p:pic>
      <p:pic>
        <p:nvPicPr>
          <p:cNvPr id="142" name="Google Shape;142;p30"/>
          <p:cNvPicPr preferRelativeResize="0"/>
          <p:nvPr/>
        </p:nvPicPr>
        <p:blipFill>
          <a:blip r:embed="rId4">
            <a:alphaModFix/>
          </a:blip>
          <a:stretch>
            <a:fillRect/>
          </a:stretch>
        </p:blipFill>
        <p:spPr>
          <a:xfrm>
            <a:off x="2377284" y="4031087"/>
            <a:ext cx="1342499" cy="839100"/>
          </a:xfrm>
          <a:prstGeom prst="rect">
            <a:avLst/>
          </a:prstGeom>
          <a:noFill/>
          <a:ln>
            <a:noFill/>
          </a:ln>
        </p:spPr>
      </p:pic>
      <p:pic>
        <p:nvPicPr>
          <p:cNvPr id="143" name="Google Shape;143;p30"/>
          <p:cNvPicPr preferRelativeResize="0"/>
          <p:nvPr/>
        </p:nvPicPr>
        <p:blipFill>
          <a:blip r:embed="rId5">
            <a:alphaModFix/>
          </a:blip>
          <a:stretch>
            <a:fillRect/>
          </a:stretch>
        </p:blipFill>
        <p:spPr>
          <a:xfrm>
            <a:off x="5568500" y="4148446"/>
            <a:ext cx="830949" cy="656799"/>
          </a:xfrm>
          <a:prstGeom prst="rect">
            <a:avLst/>
          </a:prstGeom>
          <a:noFill/>
          <a:ln>
            <a:noFill/>
          </a:ln>
        </p:spPr>
      </p:pic>
      <p:sp>
        <p:nvSpPr>
          <p:cNvPr id="144" name="Google Shape;144;p30"/>
          <p:cNvSpPr/>
          <p:nvPr/>
        </p:nvSpPr>
        <p:spPr>
          <a:xfrm>
            <a:off x="3680767" y="1176433"/>
            <a:ext cx="4791200" cy="955600"/>
          </a:xfrm>
          <a:prstGeom prst="roundRect">
            <a:avLst>
              <a:gd name="adj" fmla="val 16667"/>
            </a:avLst>
          </a:prstGeom>
          <a:solidFill>
            <a:srgbClr val="FFFFFF">
              <a:alpha val="6425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30"/>
          <p:cNvSpPr txBox="1"/>
          <p:nvPr/>
        </p:nvSpPr>
        <p:spPr>
          <a:xfrm>
            <a:off x="4184067" y="519634"/>
            <a:ext cx="3916400" cy="65661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2667" kern="0">
                <a:solidFill>
                  <a:srgbClr val="000000"/>
                </a:solidFill>
                <a:latin typeface="Helvetica Neue"/>
                <a:ea typeface="Helvetica Neue"/>
                <a:cs typeface="Helvetica Neue"/>
                <a:sym typeface="Helvetica Neue"/>
              </a:rPr>
              <a:t>ML Pipeline</a:t>
            </a:r>
            <a:endParaRPr sz="2667" kern="0">
              <a:solidFill>
                <a:srgbClr val="000000"/>
              </a:solidFill>
              <a:latin typeface="Helvetica Neue"/>
              <a:ea typeface="Helvetica Neue"/>
              <a:cs typeface="Helvetica Neue"/>
              <a:sym typeface="Helvetica Neue"/>
            </a:endParaRPr>
          </a:p>
        </p:txBody>
      </p:sp>
      <p:sp>
        <p:nvSpPr>
          <p:cNvPr id="146" name="Google Shape;146;p30"/>
          <p:cNvSpPr/>
          <p:nvPr/>
        </p:nvSpPr>
        <p:spPr>
          <a:xfrm>
            <a:off x="3883967" y="1336855"/>
            <a:ext cx="10132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Data proc</a:t>
            </a:r>
            <a:endParaRPr sz="1867" kern="0">
              <a:solidFill>
                <a:srgbClr val="000000"/>
              </a:solidFill>
              <a:latin typeface="Arial"/>
              <a:cs typeface="Arial"/>
              <a:sym typeface="Arial"/>
            </a:endParaRPr>
          </a:p>
        </p:txBody>
      </p:sp>
      <p:sp>
        <p:nvSpPr>
          <p:cNvPr id="147" name="Google Shape;147;p30"/>
          <p:cNvSpPr/>
          <p:nvPr/>
        </p:nvSpPr>
        <p:spPr>
          <a:xfrm>
            <a:off x="5204767" y="1336867"/>
            <a:ext cx="13424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Training</a:t>
            </a:r>
            <a:endParaRPr sz="1867" kern="0">
              <a:solidFill>
                <a:srgbClr val="000000"/>
              </a:solidFill>
              <a:latin typeface="Arial"/>
              <a:cs typeface="Arial"/>
              <a:sym typeface="Arial"/>
            </a:endParaRPr>
          </a:p>
        </p:txBody>
      </p:sp>
      <p:sp>
        <p:nvSpPr>
          <p:cNvPr id="148" name="Google Shape;148;p30"/>
          <p:cNvSpPr/>
          <p:nvPr/>
        </p:nvSpPr>
        <p:spPr>
          <a:xfrm>
            <a:off x="6830367" y="1336867"/>
            <a:ext cx="13424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Serving</a:t>
            </a:r>
            <a:endParaRPr sz="1867" kern="0">
              <a:solidFill>
                <a:srgbClr val="000000"/>
              </a:solidFill>
              <a:latin typeface="Arial"/>
              <a:cs typeface="Arial"/>
              <a:sym typeface="Arial"/>
            </a:endParaRPr>
          </a:p>
        </p:txBody>
      </p:sp>
      <p:cxnSp>
        <p:nvCxnSpPr>
          <p:cNvPr id="149" name="Google Shape;149;p30"/>
          <p:cNvCxnSpPr/>
          <p:nvPr/>
        </p:nvCxnSpPr>
        <p:spPr>
          <a:xfrm>
            <a:off x="2959100" y="2952767"/>
            <a:ext cx="8800" cy="51800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30"/>
          <p:cNvCxnSpPr/>
          <p:nvPr/>
        </p:nvCxnSpPr>
        <p:spPr>
          <a:xfrm>
            <a:off x="6146800" y="2978167"/>
            <a:ext cx="800" cy="5068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30"/>
          <p:cNvSpPr/>
          <p:nvPr/>
        </p:nvSpPr>
        <p:spPr>
          <a:xfrm>
            <a:off x="2164233" y="3470467"/>
            <a:ext cx="15572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Secure Data proc</a:t>
            </a:r>
            <a:endParaRPr sz="1867" kern="0">
              <a:solidFill>
                <a:srgbClr val="000000"/>
              </a:solidFill>
              <a:latin typeface="Arial"/>
              <a:cs typeface="Arial"/>
              <a:sym typeface="Arial"/>
            </a:endParaRPr>
          </a:p>
        </p:txBody>
      </p:sp>
      <p:sp>
        <p:nvSpPr>
          <p:cNvPr id="152" name="Google Shape;152;p30"/>
          <p:cNvSpPr/>
          <p:nvPr/>
        </p:nvSpPr>
        <p:spPr>
          <a:xfrm>
            <a:off x="5552335" y="3484733"/>
            <a:ext cx="11904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Training</a:t>
            </a:r>
            <a:endParaRPr sz="1867" kern="0">
              <a:solidFill>
                <a:srgbClr val="000000"/>
              </a:solidFill>
              <a:latin typeface="Arial"/>
              <a:cs typeface="Arial"/>
              <a:sym typeface="Arial"/>
            </a:endParaRPr>
          </a:p>
        </p:txBody>
      </p:sp>
      <p:sp>
        <p:nvSpPr>
          <p:cNvPr id="153" name="Google Shape;153;p30"/>
          <p:cNvSpPr/>
          <p:nvPr/>
        </p:nvSpPr>
        <p:spPr>
          <a:xfrm>
            <a:off x="8151167" y="3470467"/>
            <a:ext cx="1342400" cy="606800"/>
          </a:xfrm>
          <a:prstGeom prst="roundRect">
            <a:avLst>
              <a:gd name="adj" fmla="val 16667"/>
            </a:avLst>
          </a:prstGeom>
          <a:solidFill>
            <a:srgbClr val="FFFFFF">
              <a:alpha val="64250"/>
            </a:srgbClr>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Serving</a:t>
            </a:r>
            <a:endParaRPr sz="1867" kern="0">
              <a:solidFill>
                <a:srgbClr val="000000"/>
              </a:solidFill>
              <a:latin typeface="Arial"/>
              <a:cs typeface="Arial"/>
              <a:sym typeface="Arial"/>
            </a:endParaRPr>
          </a:p>
        </p:txBody>
      </p:sp>
      <p:cxnSp>
        <p:nvCxnSpPr>
          <p:cNvPr id="154" name="Google Shape;154;p30"/>
          <p:cNvCxnSpPr/>
          <p:nvPr/>
        </p:nvCxnSpPr>
        <p:spPr>
          <a:xfrm>
            <a:off x="9022233" y="2974533"/>
            <a:ext cx="3200" cy="4960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30"/>
          <p:cNvSpPr/>
          <p:nvPr/>
        </p:nvSpPr>
        <p:spPr>
          <a:xfrm>
            <a:off x="1882267" y="2447300"/>
            <a:ext cx="8529200" cy="524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kern="0">
                <a:solidFill>
                  <a:srgbClr val="000000"/>
                </a:solidFill>
                <a:latin typeface="Arial"/>
                <a:cs typeface="Arial"/>
                <a:sym typeface="Arial"/>
              </a:rPr>
              <a:t>Sky</a:t>
            </a:r>
            <a:endParaRPr sz="2400" kern="0">
              <a:solidFill>
                <a:srgbClr val="000000"/>
              </a:solidFill>
              <a:latin typeface="Arial"/>
              <a:cs typeface="Arial"/>
              <a:sym typeface="Arial"/>
            </a:endParaRPr>
          </a:p>
        </p:txBody>
      </p:sp>
      <p:sp>
        <p:nvSpPr>
          <p:cNvPr id="156" name="Google Shape;156;p30"/>
          <p:cNvSpPr/>
          <p:nvPr/>
        </p:nvSpPr>
        <p:spPr>
          <a:xfrm>
            <a:off x="5990833" y="2146067"/>
            <a:ext cx="205600" cy="257600"/>
          </a:xfrm>
          <a:prstGeom prst="down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57" name="Google Shape;157;p30"/>
          <p:cNvPicPr preferRelativeResize="0"/>
          <p:nvPr/>
        </p:nvPicPr>
        <p:blipFill>
          <a:blip r:embed="rId6">
            <a:alphaModFix/>
          </a:blip>
          <a:stretch>
            <a:fillRect/>
          </a:stretch>
        </p:blipFill>
        <p:spPr>
          <a:xfrm>
            <a:off x="3203478" y="3825909"/>
            <a:ext cx="931127" cy="524800"/>
          </a:xfrm>
          <a:prstGeom prst="rect">
            <a:avLst/>
          </a:prstGeom>
          <a:noFill/>
          <a:ln>
            <a:noFill/>
          </a:ln>
        </p:spPr>
      </p:pic>
      <p:pic>
        <p:nvPicPr>
          <p:cNvPr id="158" name="Google Shape;158;p30"/>
          <p:cNvPicPr preferRelativeResize="0"/>
          <p:nvPr/>
        </p:nvPicPr>
        <p:blipFill>
          <a:blip r:embed="rId7">
            <a:alphaModFix/>
          </a:blip>
          <a:stretch>
            <a:fillRect/>
          </a:stretch>
        </p:blipFill>
        <p:spPr>
          <a:xfrm>
            <a:off x="6514400" y="3752300"/>
            <a:ext cx="496000" cy="496000"/>
          </a:xfrm>
          <a:prstGeom prst="rect">
            <a:avLst/>
          </a:prstGeom>
          <a:noFill/>
          <a:ln>
            <a:noFill/>
          </a:ln>
        </p:spPr>
      </p:pic>
      <p:pic>
        <p:nvPicPr>
          <p:cNvPr id="159" name="Google Shape;159;p30"/>
          <p:cNvPicPr preferRelativeResize="0"/>
          <p:nvPr/>
        </p:nvPicPr>
        <p:blipFill>
          <a:blip r:embed="rId8">
            <a:alphaModFix/>
          </a:blip>
          <a:stretch>
            <a:fillRect/>
          </a:stretch>
        </p:blipFill>
        <p:spPr>
          <a:xfrm>
            <a:off x="9378434" y="3726271"/>
            <a:ext cx="931133" cy="523763"/>
          </a:xfrm>
          <a:prstGeom prst="rect">
            <a:avLst/>
          </a:prstGeom>
          <a:noFill/>
          <a:ln>
            <a:noFill/>
          </a:ln>
        </p:spPr>
      </p:pic>
      <p:sp>
        <p:nvSpPr>
          <p:cNvPr id="160" name="Google Shape;160;p30"/>
          <p:cNvSpPr txBox="1"/>
          <p:nvPr/>
        </p:nvSpPr>
        <p:spPr>
          <a:xfrm>
            <a:off x="415700" y="5134967"/>
            <a:ext cx="11612400" cy="656614"/>
          </a:xfrm>
          <a:prstGeom prst="rect">
            <a:avLst/>
          </a:prstGeom>
          <a:noFill/>
          <a:ln>
            <a:noFill/>
          </a:ln>
        </p:spPr>
        <p:txBody>
          <a:bodyPr spcFirstLastPara="1" wrap="square" lIns="121900" tIns="121900" rIns="121900" bIns="121900" anchor="t" anchorCtr="0">
            <a:spAutoFit/>
          </a:bodyPr>
          <a:lstStyle/>
          <a:p>
            <a:pPr marL="609585" indent="-474121" defTabSz="1219170">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Use Azure Confidential Computing for secure data processing</a:t>
            </a:r>
            <a:endParaRPr sz="2667" kern="0">
              <a:solidFill>
                <a:srgbClr val="000000"/>
              </a:solidFill>
              <a:latin typeface="Helvetica Neue"/>
              <a:ea typeface="Helvetica Neue"/>
              <a:cs typeface="Helvetica Neue"/>
              <a:sym typeface="Helvetica Neue"/>
            </a:endParaRPr>
          </a:p>
        </p:txBody>
      </p:sp>
      <p:sp>
        <p:nvSpPr>
          <p:cNvPr id="161" name="Google Shape;161;p30"/>
          <p:cNvSpPr txBox="1"/>
          <p:nvPr/>
        </p:nvSpPr>
        <p:spPr>
          <a:xfrm>
            <a:off x="415700" y="5642967"/>
            <a:ext cx="11612400" cy="656614"/>
          </a:xfrm>
          <a:prstGeom prst="rect">
            <a:avLst/>
          </a:prstGeom>
          <a:noFill/>
          <a:ln>
            <a:noFill/>
          </a:ln>
        </p:spPr>
        <p:txBody>
          <a:bodyPr spcFirstLastPara="1" wrap="square" lIns="121900" tIns="121900" rIns="121900" bIns="121900" anchor="t" anchorCtr="0">
            <a:spAutoFit/>
          </a:bodyPr>
          <a:lstStyle/>
          <a:p>
            <a:pPr marL="609585" indent="-474121" defTabSz="1219170">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Use Google Cloud for training on TPUs (fastest and cheapest) </a:t>
            </a:r>
            <a:endParaRPr sz="2667" kern="0">
              <a:solidFill>
                <a:srgbClr val="000000"/>
              </a:solidFill>
              <a:latin typeface="Helvetica Neue"/>
              <a:ea typeface="Helvetica Neue"/>
              <a:cs typeface="Helvetica Neue"/>
              <a:sym typeface="Helvetica Neue"/>
            </a:endParaRPr>
          </a:p>
        </p:txBody>
      </p:sp>
      <p:sp>
        <p:nvSpPr>
          <p:cNvPr id="162" name="Google Shape;162;p30"/>
          <p:cNvSpPr txBox="1"/>
          <p:nvPr/>
        </p:nvSpPr>
        <p:spPr>
          <a:xfrm>
            <a:off x="415700" y="6150968"/>
            <a:ext cx="11612400" cy="656614"/>
          </a:xfrm>
          <a:prstGeom prst="rect">
            <a:avLst/>
          </a:prstGeom>
          <a:noFill/>
          <a:ln>
            <a:noFill/>
          </a:ln>
        </p:spPr>
        <p:txBody>
          <a:bodyPr spcFirstLastPara="1" wrap="square" lIns="121900" tIns="121900" rIns="121900" bIns="121900" anchor="t" anchorCtr="0">
            <a:spAutoFit/>
          </a:bodyPr>
          <a:lstStyle/>
          <a:p>
            <a:pPr marL="609585" indent="-474121" defTabSz="1219170">
              <a:buClr>
                <a:srgbClr val="000000"/>
              </a:buClr>
              <a:buSzPts val="2000"/>
              <a:buFont typeface="Helvetica Neue"/>
              <a:buChar char="●"/>
            </a:pPr>
            <a:r>
              <a:rPr lang="en" sz="2667" kern="0">
                <a:solidFill>
                  <a:srgbClr val="000000"/>
                </a:solidFill>
                <a:latin typeface="Helvetica Neue"/>
                <a:ea typeface="Helvetica Neue"/>
                <a:cs typeface="Helvetica Neue"/>
                <a:sym typeface="Helvetica Neue"/>
              </a:rPr>
              <a:t>Use AWS for serving on Inferentia (cheapest) </a:t>
            </a:r>
            <a:endParaRPr sz="2667" kern="0">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par>
                                <p:cTn id="13" presetID="10"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fade">
                                      <p:cBhvr>
                                        <p:cTn id="15" dur="1000"/>
                                        <p:tgtEl>
                                          <p:spTgt spid="145"/>
                                        </p:tgtEl>
                                      </p:cBhvr>
                                    </p:animEffect>
                                  </p:childTnLst>
                                </p:cTn>
                              </p:par>
                              <p:par>
                                <p:cTn id="16" presetID="10" presetClass="entr" presetSubtype="0" fill="hold" nodeType="with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fade">
                                      <p:cBhvr>
                                        <p:cTn id="18" dur="1000"/>
                                        <p:tgtEl>
                                          <p:spTgt spid="146"/>
                                        </p:tgtEl>
                                      </p:cBhvr>
                                    </p:animEffect>
                                  </p:childTnLst>
                                </p:cTn>
                              </p:par>
                              <p:par>
                                <p:cTn id="19" presetID="10"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1000"/>
                                        <p:tgtEl>
                                          <p:spTgt spid="147"/>
                                        </p:tgtEl>
                                      </p:cBhvr>
                                    </p:animEffect>
                                  </p:childTnLst>
                                </p:cTn>
                              </p:par>
                              <p:par>
                                <p:cTn id="22" presetID="10" presetClass="entr" presetSubtype="0" fill="hold"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1000"/>
                                        <p:tgtEl>
                                          <p:spTgt spid="1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1000"/>
                                        <p:tgtEl>
                                          <p:spTgt spid="1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par>
                                <p:cTn id="35" presetID="10" presetClass="entr" presetSubtype="0" fill="hold"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1000"/>
                                        <p:tgtEl>
                                          <p:spTgt spid="157"/>
                                        </p:tgtEl>
                                      </p:cBhvr>
                                    </p:animEffect>
                                  </p:childTnLst>
                                </p:cTn>
                              </p:par>
                              <p:par>
                                <p:cTn id="38" presetID="10" presetClass="entr" presetSubtype="0" fill="hold" nodeType="withEffect">
                                  <p:stCondLst>
                                    <p:cond delay="0"/>
                                  </p:stCondLst>
                                  <p:childTnLst>
                                    <p:set>
                                      <p:cBhvr>
                                        <p:cTn id="39" dur="1" fill="hold">
                                          <p:stCondLst>
                                            <p:cond delay="0"/>
                                          </p:stCondLst>
                                        </p:cTn>
                                        <p:tgtEl>
                                          <p:spTgt spid="160"/>
                                        </p:tgtEl>
                                        <p:attrNameLst>
                                          <p:attrName>style.visibility</p:attrName>
                                        </p:attrNameLst>
                                      </p:cBhvr>
                                      <p:to>
                                        <p:strVal val="visible"/>
                                      </p:to>
                                    </p:set>
                                    <p:animEffect transition="in" filter="fade">
                                      <p:cBhvr>
                                        <p:cTn id="40" dur="1000"/>
                                        <p:tgtEl>
                                          <p:spTgt spid="160"/>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1000"/>
                                        <p:tgtEl>
                                          <p:spTgt spid="1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fade">
                                      <p:cBhvr>
                                        <p:cTn id="48" dur="1000"/>
                                        <p:tgtEl>
                                          <p:spTgt spid="152"/>
                                        </p:tgtEl>
                                      </p:cBhvr>
                                    </p:animEffect>
                                  </p:childTnLst>
                                </p:cTn>
                              </p:par>
                              <p:par>
                                <p:cTn id="49" presetID="10" presetClass="entr" presetSubtype="0"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1000"/>
                                        <p:tgtEl>
                                          <p:spTgt spid="158"/>
                                        </p:tgtEl>
                                      </p:cBhvr>
                                    </p:animEffect>
                                  </p:childTnLst>
                                </p:cTn>
                              </p:par>
                              <p:par>
                                <p:cTn id="52" presetID="10" presetClass="entr" presetSubtype="0" fill="hold" nodeType="withEffect">
                                  <p:stCondLst>
                                    <p:cond delay="0"/>
                                  </p:stCondLst>
                                  <p:childTnLst>
                                    <p:set>
                                      <p:cBhvr>
                                        <p:cTn id="53" dur="1" fill="hold">
                                          <p:stCondLst>
                                            <p:cond delay="0"/>
                                          </p:stCondLst>
                                        </p:cTn>
                                        <p:tgtEl>
                                          <p:spTgt spid="161"/>
                                        </p:tgtEl>
                                        <p:attrNameLst>
                                          <p:attrName>style.visibility</p:attrName>
                                        </p:attrNameLst>
                                      </p:cBhvr>
                                      <p:to>
                                        <p:strVal val="visible"/>
                                      </p:to>
                                    </p:set>
                                    <p:animEffect transition="in" filter="fade">
                                      <p:cBhvr>
                                        <p:cTn id="54" dur="1000"/>
                                        <p:tgtEl>
                                          <p:spTgt spid="161"/>
                                        </p:tgtEl>
                                      </p:cBhvr>
                                    </p:animEffect>
                                  </p:childTnLst>
                                </p:cTn>
                              </p:par>
                              <p:par>
                                <p:cTn id="55" presetID="10"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fade">
                                      <p:cBhvr>
                                        <p:cTn id="57" dur="1000"/>
                                        <p:tgtEl>
                                          <p:spTgt spid="1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3"/>
                                        </p:tgtEl>
                                        <p:attrNameLst>
                                          <p:attrName>style.visibility</p:attrName>
                                        </p:attrNameLst>
                                      </p:cBhvr>
                                      <p:to>
                                        <p:strVal val="visible"/>
                                      </p:to>
                                    </p:set>
                                    <p:animEffect transition="in" filter="fade">
                                      <p:cBhvr>
                                        <p:cTn id="62" dur="1000"/>
                                        <p:tgtEl>
                                          <p:spTgt spid="153"/>
                                        </p:tgtEl>
                                      </p:cBhvr>
                                    </p:animEffect>
                                  </p:childTnLst>
                                </p:cTn>
                              </p:par>
                              <p:par>
                                <p:cTn id="63" presetID="10" presetClass="entr" presetSubtype="0" fill="hold"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1000"/>
                                        <p:tgtEl>
                                          <p:spTgt spid="154"/>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C246-3E30-D74C-AC91-1AB397719D87}"/>
              </a:ext>
            </a:extLst>
          </p:cNvPr>
          <p:cNvSpPr>
            <a:spLocks noGrp="1"/>
          </p:cNvSpPr>
          <p:nvPr>
            <p:ph type="title"/>
          </p:nvPr>
        </p:nvSpPr>
        <p:spPr/>
        <p:txBody>
          <a:bodyPr/>
          <a:lstStyle/>
          <a:p>
            <a:r>
              <a:rPr lang="en-US" dirty="0"/>
              <a:t>Conjectures for </a:t>
            </a:r>
            <a:r>
              <a:rPr lang="en-US"/>
              <a:t>the Future</a:t>
            </a:r>
            <a:endParaRPr lang="en-US" dirty="0"/>
          </a:p>
        </p:txBody>
      </p:sp>
      <p:sp>
        <p:nvSpPr>
          <p:cNvPr id="3" name="Text Placeholder 2">
            <a:extLst>
              <a:ext uri="{FF2B5EF4-FFF2-40B4-BE49-F238E27FC236}">
                <a16:creationId xmlns:a16="http://schemas.microsoft.com/office/drawing/2014/main" id="{10663D1A-ED84-684F-B96F-3A52F761B3E4}"/>
              </a:ext>
            </a:extLst>
          </p:cNvPr>
          <p:cNvSpPr>
            <a:spLocks noGrp="1"/>
          </p:cNvSpPr>
          <p:nvPr>
            <p:ph type="body" idx="1"/>
          </p:nvPr>
        </p:nvSpPr>
        <p:spPr/>
        <p:txBody>
          <a:bodyPr/>
          <a:lstStyle/>
          <a:p>
            <a:r>
              <a:rPr lang="en-US" dirty="0"/>
              <a:t>We will continue to race towards utility-oriented computing</a:t>
            </a:r>
          </a:p>
          <a:p>
            <a:pPr lvl="1"/>
            <a:r>
              <a:rPr lang="en-US" dirty="0"/>
              <a:t>Pay for consumption and not capacity</a:t>
            </a:r>
          </a:p>
          <a:p>
            <a:endParaRPr lang="en-US" dirty="0"/>
          </a:p>
          <a:p>
            <a:r>
              <a:rPr lang="en-US" dirty="0"/>
              <a:t>Higher levels of abstraction will</a:t>
            </a:r>
          </a:p>
          <a:p>
            <a:pPr lvl="1"/>
            <a:r>
              <a:rPr lang="en-US" b="1" dirty="0"/>
              <a:t>Reduce operational complexity</a:t>
            </a:r>
            <a:r>
              <a:rPr lang="en-US" dirty="0"/>
              <a:t> (burden shifts to the cloud + ML)</a:t>
            </a:r>
            <a:endParaRPr lang="en-US" b="1" dirty="0"/>
          </a:p>
          <a:p>
            <a:pPr lvl="1"/>
            <a:r>
              <a:rPr lang="en-US" dirty="0"/>
              <a:t>Drive more </a:t>
            </a:r>
            <a:r>
              <a:rPr lang="en-US" b="1" dirty="0"/>
              <a:t>rapid innovation in cloud hardware</a:t>
            </a:r>
          </a:p>
          <a:p>
            <a:pPr lvl="1"/>
            <a:r>
              <a:rPr lang="en-US" dirty="0"/>
              <a:t>Enable applications to more easily </a:t>
            </a:r>
            <a:r>
              <a:rPr lang="en-US" b="1" dirty="0"/>
              <a:t>span multiple clouds</a:t>
            </a:r>
          </a:p>
          <a:p>
            <a:endParaRPr lang="en-US" b="1" dirty="0"/>
          </a:p>
          <a:p>
            <a:r>
              <a:rPr lang="en-US" b="1" dirty="0"/>
              <a:t>Sky computing</a:t>
            </a:r>
            <a:r>
              <a:rPr lang="en-US" dirty="0"/>
              <a:t> is the inevitable future of computing</a:t>
            </a:r>
            <a:r>
              <a:rPr lang="en-US" b="1" dirty="0"/>
              <a:t> </a:t>
            </a:r>
          </a:p>
        </p:txBody>
      </p:sp>
      <p:sp>
        <p:nvSpPr>
          <p:cNvPr id="4" name="Slide Number Placeholder 3">
            <a:extLst>
              <a:ext uri="{FF2B5EF4-FFF2-40B4-BE49-F238E27FC236}">
                <a16:creationId xmlns:a16="http://schemas.microsoft.com/office/drawing/2014/main" id="{1050B932-7AA9-4B47-91EF-9C5635DFE754}"/>
              </a:ext>
            </a:extLst>
          </p:cNvPr>
          <p:cNvSpPr>
            <a:spLocks noGrp="1"/>
          </p:cNvSpPr>
          <p:nvPr>
            <p:ph type="sldNum" idx="12"/>
          </p:nvPr>
        </p:nvSpPr>
        <p:spPr/>
        <p:txBody>
          <a:bodyPr/>
          <a:lstStyle/>
          <a:p>
            <a:fld id="{00000000-1234-1234-1234-123412341234}" type="slidenum">
              <a:rPr lang="en" smtClean="0"/>
              <a:pPr/>
              <a:t>46</a:t>
            </a:fld>
            <a:endParaRPr lang="en"/>
          </a:p>
        </p:txBody>
      </p:sp>
    </p:spTree>
    <p:extLst>
      <p:ext uri="{BB962C8B-B14F-4D97-AF65-F5344CB8AC3E}">
        <p14:creationId xmlns:p14="http://schemas.microsoft.com/office/powerpoint/2010/main" val="3912489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4E15F8-2FE1-C24D-B3C7-8194ADF51E18}"/>
              </a:ext>
            </a:extLst>
          </p:cNvPr>
          <p:cNvSpPr>
            <a:spLocks noGrp="1"/>
          </p:cNvSpPr>
          <p:nvPr>
            <p:ph type="title"/>
          </p:nvPr>
        </p:nvSpPr>
        <p:spPr/>
        <p:txBody>
          <a:bodyPr/>
          <a:lstStyle/>
          <a:p>
            <a:r>
              <a:rPr lang="en-US" dirty="0"/>
              <a:t>Readings This Week</a:t>
            </a:r>
          </a:p>
        </p:txBody>
      </p:sp>
      <p:sp>
        <p:nvSpPr>
          <p:cNvPr id="6" name="Text Placeholder 5">
            <a:extLst>
              <a:ext uri="{FF2B5EF4-FFF2-40B4-BE49-F238E27FC236}">
                <a16:creationId xmlns:a16="http://schemas.microsoft.com/office/drawing/2014/main" id="{52A4F3C7-8FCA-6A43-A234-FE4BAB07D4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F2AA8D-3F29-714E-85D4-92E617B3E648}"/>
              </a:ext>
            </a:extLst>
          </p:cNvPr>
          <p:cNvSpPr>
            <a:spLocks noGrp="1"/>
          </p:cNvSpPr>
          <p:nvPr>
            <p:ph type="sldNum" sz="quarter" idx="12"/>
          </p:nvPr>
        </p:nvSpPr>
        <p:spPr/>
        <p:txBody>
          <a:bodyPr/>
          <a:lstStyle/>
          <a:p>
            <a:fld id="{00000000-1234-1234-1234-123412341234}" type="slidenum">
              <a:rPr lang="en" smtClean="0"/>
              <a:pPr/>
              <a:t>47</a:t>
            </a:fld>
            <a:endParaRPr lang="en"/>
          </a:p>
        </p:txBody>
      </p:sp>
    </p:spTree>
    <p:extLst>
      <p:ext uri="{BB962C8B-B14F-4D97-AF65-F5344CB8AC3E}">
        <p14:creationId xmlns:p14="http://schemas.microsoft.com/office/powerpoint/2010/main" val="1604874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977EBF-8783-EF4B-B862-1E896D37D660}"/>
              </a:ext>
            </a:extLst>
          </p:cNvPr>
          <p:cNvSpPr>
            <a:spLocks noGrp="1"/>
          </p:cNvSpPr>
          <p:nvPr>
            <p:ph type="title"/>
          </p:nvPr>
        </p:nvSpPr>
        <p:spPr>
          <a:xfrm>
            <a:off x="552450" y="622753"/>
            <a:ext cx="10801350" cy="1325563"/>
          </a:xfrm>
        </p:spPr>
        <p:txBody>
          <a:bodyPr>
            <a:normAutofit/>
          </a:bodyPr>
          <a:lstStyle/>
          <a:p>
            <a:r>
              <a:rPr lang="en-US" b="1" dirty="0"/>
              <a:t>Pollux: Co-adaptive Cluster Scheduling for Goodput-Optimized Deep Learning </a:t>
            </a:r>
            <a:endParaRPr lang="en-US" dirty="0"/>
          </a:p>
        </p:txBody>
      </p:sp>
      <p:sp>
        <p:nvSpPr>
          <p:cNvPr id="6" name="Content Placeholder 5">
            <a:extLst>
              <a:ext uri="{FF2B5EF4-FFF2-40B4-BE49-F238E27FC236}">
                <a16:creationId xmlns:a16="http://schemas.microsoft.com/office/drawing/2014/main" id="{D7D9FFB7-8300-6343-A532-B9E954DBA114}"/>
              </a:ext>
            </a:extLst>
          </p:cNvPr>
          <p:cNvSpPr>
            <a:spLocks noGrp="1"/>
          </p:cNvSpPr>
          <p:nvPr>
            <p:ph idx="1"/>
          </p:nvPr>
        </p:nvSpPr>
        <p:spPr>
          <a:xfrm>
            <a:off x="838200" y="2127703"/>
            <a:ext cx="10515600" cy="4351339"/>
          </a:xfrm>
        </p:spPr>
        <p:txBody>
          <a:bodyPr/>
          <a:lstStyle/>
          <a:p>
            <a:r>
              <a:rPr lang="en-US" dirty="0"/>
              <a:t>Published in OSDI’21 – </a:t>
            </a:r>
            <a:r>
              <a:rPr lang="en-US" b="1" dirty="0"/>
              <a:t>Best Paper Award</a:t>
            </a:r>
          </a:p>
          <a:p>
            <a:r>
              <a:rPr lang="en-US" dirty="0"/>
              <a:t>Why we chose it?</a:t>
            </a:r>
          </a:p>
          <a:p>
            <a:pPr lvl="1"/>
            <a:r>
              <a:rPr lang="en-US" dirty="0"/>
              <a:t>Good example of work exploring </a:t>
            </a:r>
            <a:r>
              <a:rPr lang="en-US" b="1" dirty="0"/>
              <a:t>scheduling of for ML</a:t>
            </a:r>
          </a:p>
          <a:p>
            <a:pPr lvl="1"/>
            <a:r>
              <a:rPr lang="en-US" dirty="0"/>
              <a:t>Addresses </a:t>
            </a:r>
            <a:r>
              <a:rPr lang="en-US" b="1" dirty="0"/>
              <a:t>ML and Systems concerns: </a:t>
            </a:r>
            <a:r>
              <a:rPr lang="en-US" dirty="0"/>
              <a:t>throughput, improvements in accuracy, fairness?</a:t>
            </a:r>
          </a:p>
          <a:p>
            <a:r>
              <a:rPr lang="en-US" dirty="0"/>
              <a:t>Things to think about:</a:t>
            </a:r>
          </a:p>
          <a:p>
            <a:pPr lvl="1"/>
            <a:r>
              <a:rPr lang="en-US" dirty="0"/>
              <a:t>Implications for elasticity?</a:t>
            </a:r>
            <a:endParaRPr lang="en-US" b="1" dirty="0"/>
          </a:p>
          <a:p>
            <a:pPr lvl="1"/>
            <a:r>
              <a:rPr lang="en-US" dirty="0"/>
              <a:t>What about hyperparameter search?</a:t>
            </a:r>
          </a:p>
        </p:txBody>
      </p:sp>
      <p:sp>
        <p:nvSpPr>
          <p:cNvPr id="4" name="Slide Number Placeholder 3">
            <a:extLst>
              <a:ext uri="{FF2B5EF4-FFF2-40B4-BE49-F238E27FC236}">
                <a16:creationId xmlns:a16="http://schemas.microsoft.com/office/drawing/2014/main" id="{2840DCCF-E440-2443-B07C-52B97B094C33}"/>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48</a:t>
            </a:fld>
            <a:endParaRPr lang="en-US">
              <a:solidFill>
                <a:srgbClr val="000000">
                  <a:tint val="75000"/>
                </a:srgbClr>
              </a:solidFill>
              <a:uFillTx/>
            </a:endParaRPr>
          </a:p>
        </p:txBody>
      </p:sp>
    </p:spTree>
    <p:extLst>
      <p:ext uri="{BB962C8B-B14F-4D97-AF65-F5344CB8AC3E}">
        <p14:creationId xmlns:p14="http://schemas.microsoft.com/office/powerpoint/2010/main" val="499300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B4DC-C3FA-6744-8699-526958A6324A}"/>
              </a:ext>
            </a:extLst>
          </p:cNvPr>
          <p:cNvSpPr>
            <a:spLocks noGrp="1"/>
          </p:cNvSpPr>
          <p:nvPr>
            <p:ph type="title"/>
          </p:nvPr>
        </p:nvSpPr>
        <p:spPr>
          <a:xfrm>
            <a:off x="552449" y="320675"/>
            <a:ext cx="11179629" cy="1325563"/>
          </a:xfrm>
        </p:spPr>
        <p:txBody>
          <a:bodyPr/>
          <a:lstStyle/>
          <a:p>
            <a:r>
              <a:rPr lang="en-US" b="1" dirty="0"/>
              <a:t>The Sky Above the Clouds </a:t>
            </a:r>
            <a:r>
              <a:rPr lang="en-US" dirty="0"/>
              <a:t>[Unpublished]</a:t>
            </a:r>
          </a:p>
        </p:txBody>
      </p:sp>
      <p:sp>
        <p:nvSpPr>
          <p:cNvPr id="3" name="Content Placeholder 2">
            <a:extLst>
              <a:ext uri="{FF2B5EF4-FFF2-40B4-BE49-F238E27FC236}">
                <a16:creationId xmlns:a16="http://schemas.microsoft.com/office/drawing/2014/main" id="{4C397B3D-7185-BC47-8132-ACA4C0B3F8D1}"/>
              </a:ext>
            </a:extLst>
          </p:cNvPr>
          <p:cNvSpPr>
            <a:spLocks noGrp="1"/>
          </p:cNvSpPr>
          <p:nvPr>
            <p:ph idx="1"/>
          </p:nvPr>
        </p:nvSpPr>
        <p:spPr>
          <a:xfrm>
            <a:off x="838200" y="1825624"/>
            <a:ext cx="10515600" cy="5215255"/>
          </a:xfrm>
        </p:spPr>
        <p:txBody>
          <a:bodyPr>
            <a:normAutofit/>
          </a:bodyPr>
          <a:lstStyle/>
          <a:p>
            <a:r>
              <a:rPr lang="en-US" dirty="0"/>
              <a:t>Draft of the </a:t>
            </a:r>
            <a:r>
              <a:rPr lang="en-US" b="1" dirty="0"/>
              <a:t>vision paper </a:t>
            </a:r>
            <a:r>
              <a:rPr lang="en-US" dirty="0"/>
              <a:t>describing </a:t>
            </a:r>
            <a:r>
              <a:rPr lang="en-US" b="1" dirty="0"/>
              <a:t>Sky research agenda</a:t>
            </a:r>
          </a:p>
          <a:p>
            <a:pPr lvl="1"/>
            <a:r>
              <a:rPr lang="en-US" i="1" u="sng" dirty="0"/>
              <a:t>Do Not Distribute</a:t>
            </a:r>
          </a:p>
          <a:p>
            <a:pPr lvl="1"/>
            <a:r>
              <a:rPr lang="en-US" dirty="0"/>
              <a:t>Feedback will help the paper (be critical!)</a:t>
            </a:r>
          </a:p>
          <a:p>
            <a:r>
              <a:rPr lang="en-US" dirty="0"/>
              <a:t>Makes a case for both the </a:t>
            </a:r>
            <a:r>
              <a:rPr lang="en-US" b="1" dirty="0"/>
              <a:t>inevitability</a:t>
            </a:r>
            <a:r>
              <a:rPr lang="en-US" dirty="0"/>
              <a:t> and </a:t>
            </a:r>
            <a:r>
              <a:rPr lang="en-US" b="1" dirty="0"/>
              <a:t>need for research</a:t>
            </a:r>
            <a:r>
              <a:rPr lang="en-US" dirty="0"/>
              <a:t> in “Sky Computing”</a:t>
            </a:r>
          </a:p>
          <a:p>
            <a:r>
              <a:rPr lang="en-US" dirty="0"/>
              <a:t>Things to think about:</a:t>
            </a:r>
          </a:p>
          <a:p>
            <a:pPr lvl="1"/>
            <a:r>
              <a:rPr lang="en-US" dirty="0"/>
              <a:t>Presentation of premise [what is proposed?]</a:t>
            </a:r>
          </a:p>
          <a:p>
            <a:pPr lvl="1"/>
            <a:r>
              <a:rPr lang="en-US" dirty="0"/>
              <a:t>Role of data</a:t>
            </a:r>
          </a:p>
          <a:p>
            <a:pPr lvl="1"/>
            <a:r>
              <a:rPr lang="en-US" dirty="0"/>
              <a:t>Role of research</a:t>
            </a:r>
          </a:p>
          <a:p>
            <a:pPr lvl="1"/>
            <a:r>
              <a:rPr lang="en-US" dirty="0"/>
              <a:t>ML Systems Research Case?</a:t>
            </a:r>
          </a:p>
          <a:p>
            <a:pPr lvl="1"/>
            <a:endParaRPr lang="en-US" dirty="0"/>
          </a:p>
        </p:txBody>
      </p:sp>
      <p:sp>
        <p:nvSpPr>
          <p:cNvPr id="4" name="Slide Number Placeholder 3">
            <a:extLst>
              <a:ext uri="{FF2B5EF4-FFF2-40B4-BE49-F238E27FC236}">
                <a16:creationId xmlns:a16="http://schemas.microsoft.com/office/drawing/2014/main" id="{C609DC86-7EDB-FF48-911F-ADD9E086517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49</a:t>
            </a:fld>
            <a:endParaRPr lang="en-US">
              <a:solidFill>
                <a:srgbClr val="000000">
                  <a:tint val="75000"/>
                </a:srgbClr>
              </a:solidFill>
              <a:uFillTx/>
            </a:endParaRPr>
          </a:p>
        </p:txBody>
      </p:sp>
    </p:spTree>
    <p:extLst>
      <p:ext uri="{BB962C8B-B14F-4D97-AF65-F5344CB8AC3E}">
        <p14:creationId xmlns:p14="http://schemas.microsoft.com/office/powerpoint/2010/main" val="252811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AFE15F-FDFF-264E-8813-7EF21058DA52}"/>
              </a:ext>
            </a:extLst>
          </p:cNvPr>
          <p:cNvSpPr>
            <a:spLocks noGrp="1"/>
          </p:cNvSpPr>
          <p:nvPr>
            <p:ph idx="1"/>
          </p:nvPr>
        </p:nvSpPr>
        <p:spPr>
          <a:xfrm>
            <a:off x="362857" y="887549"/>
            <a:ext cx="5399314" cy="5391604"/>
          </a:xfrm>
        </p:spPr>
        <p:txBody>
          <a:bodyPr>
            <a:normAutofit lnSpcReduction="10000"/>
          </a:bodyPr>
          <a:lstStyle/>
          <a:p>
            <a:pPr marL="14287" indent="0">
              <a:buNone/>
            </a:pPr>
            <a:r>
              <a:rPr lang="en-US" i="1" dirty="0">
                <a:latin typeface="Times" pitchFamily="2" charset="0"/>
              </a:rPr>
              <a:t>“If ‘cloud computing’ has a meaning, it is not a way of doing computing, but rather a way of thinking about computing: a devil-may-care approach which says, ‘Don't ask questions. Don't worry about who controls your computing or who holds your data. Don't check for a hook hidden inside our service before you swallow it. Trust companies without hesitation.’ In other words, ‘Be a sucker.’ ” </a:t>
            </a:r>
          </a:p>
          <a:p>
            <a:pPr marL="14287" indent="0">
              <a:buNone/>
            </a:pPr>
            <a:r>
              <a:rPr lang="en-US" i="1" dirty="0"/>
              <a:t>-- </a:t>
            </a:r>
            <a:r>
              <a:rPr lang="en-US" b="1" dirty="0"/>
              <a:t>Richard Stallman, </a:t>
            </a:r>
            <a:br>
              <a:rPr lang="en-US" b="1" dirty="0"/>
            </a:br>
            <a:r>
              <a:rPr lang="en-US" b="1" dirty="0"/>
              <a:t>	</a:t>
            </a:r>
            <a:r>
              <a:rPr lang="en-US" i="1" dirty="0"/>
              <a:t>Boston Review, 2010</a:t>
            </a:r>
            <a:endParaRPr lang="en-US" dirty="0"/>
          </a:p>
        </p:txBody>
      </p:sp>
      <p:sp>
        <p:nvSpPr>
          <p:cNvPr id="4" name="Slide Number Placeholder 3">
            <a:extLst>
              <a:ext uri="{FF2B5EF4-FFF2-40B4-BE49-F238E27FC236}">
                <a16:creationId xmlns:a16="http://schemas.microsoft.com/office/drawing/2014/main" id="{C5F44017-FD69-6548-AE85-201E700EBCD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a:t>
            </a:fld>
            <a:endParaRPr lang="en-US">
              <a:solidFill>
                <a:srgbClr val="000000">
                  <a:tint val="75000"/>
                </a:srgbClr>
              </a:solidFill>
              <a:uFillTx/>
            </a:endParaRPr>
          </a:p>
        </p:txBody>
      </p:sp>
      <p:sp>
        <p:nvSpPr>
          <p:cNvPr id="8" name="TextBox 7">
            <a:extLst>
              <a:ext uri="{FF2B5EF4-FFF2-40B4-BE49-F238E27FC236}">
                <a16:creationId xmlns:a16="http://schemas.microsoft.com/office/drawing/2014/main" id="{C95DA140-6434-2649-9FA7-C48260CFDE51}"/>
              </a:ext>
            </a:extLst>
          </p:cNvPr>
          <p:cNvSpPr txBox="1"/>
          <p:nvPr/>
        </p:nvSpPr>
        <p:spPr>
          <a:xfrm>
            <a:off x="0" y="6596390"/>
            <a:ext cx="5012911" cy="261610"/>
          </a:xfrm>
          <a:prstGeom prst="rect">
            <a:avLst/>
          </a:prstGeom>
        </p:spPr>
        <p:txBody>
          <a:bodyPr wrap="none" rtlCol="0">
            <a:spAutoFit/>
          </a:bodyPr>
          <a:lstStyle/>
          <a:p>
            <a:r>
              <a:rPr lang="en-US" sz="1100" dirty="0"/>
              <a:t>https://</a:t>
            </a:r>
            <a:r>
              <a:rPr lang="en-US" sz="1100" dirty="0" err="1"/>
              <a:t>bostonreview.net</a:t>
            </a:r>
            <a:r>
              <a:rPr lang="en-US" sz="1100" dirty="0"/>
              <a:t>/articles/</a:t>
            </a:r>
            <a:r>
              <a:rPr lang="en-US" sz="1100" dirty="0" err="1"/>
              <a:t>richard</a:t>
            </a:r>
            <a:r>
              <a:rPr lang="en-US" sz="1100" dirty="0"/>
              <a:t>-</a:t>
            </a:r>
            <a:r>
              <a:rPr lang="en-US" sz="1100" dirty="0" err="1"/>
              <a:t>stallman</a:t>
            </a:r>
            <a:r>
              <a:rPr lang="en-US" sz="1100" dirty="0"/>
              <a:t>-free-software-</a:t>
            </a:r>
            <a:r>
              <a:rPr lang="en-US" sz="1100" dirty="0" err="1"/>
              <a:t>drm</a:t>
            </a:r>
            <a:r>
              <a:rPr lang="en-US" sz="1100" dirty="0"/>
              <a:t>/</a:t>
            </a:r>
          </a:p>
        </p:txBody>
      </p:sp>
      <p:pic>
        <p:nvPicPr>
          <p:cNvPr id="2" name="Picture 1">
            <a:extLst>
              <a:ext uri="{FF2B5EF4-FFF2-40B4-BE49-F238E27FC236}">
                <a16:creationId xmlns:a16="http://schemas.microsoft.com/office/drawing/2014/main" id="{226DB90F-E5B8-6143-8015-1149D88F9F3D}"/>
              </a:ext>
            </a:extLst>
          </p:cNvPr>
          <p:cNvPicPr>
            <a:picLocks noChangeAspect="1"/>
          </p:cNvPicPr>
          <p:nvPr/>
        </p:nvPicPr>
        <p:blipFill>
          <a:blip r:embed="rId2"/>
          <a:stretch>
            <a:fillRect/>
          </a:stretch>
        </p:blipFill>
        <p:spPr>
          <a:xfrm>
            <a:off x="6241143" y="887549"/>
            <a:ext cx="5588000" cy="3721100"/>
          </a:xfrm>
          <a:prstGeom prst="rect">
            <a:avLst/>
          </a:prstGeom>
        </p:spPr>
      </p:pic>
    </p:spTree>
    <p:extLst>
      <p:ext uri="{BB962C8B-B14F-4D97-AF65-F5344CB8AC3E}">
        <p14:creationId xmlns:p14="http://schemas.microsoft.com/office/powerpoint/2010/main" val="1100869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B2C6-D7A5-3942-8BEE-79CF5AC22536}"/>
              </a:ext>
            </a:extLst>
          </p:cNvPr>
          <p:cNvSpPr>
            <a:spLocks noGrp="1"/>
          </p:cNvSpPr>
          <p:nvPr>
            <p:ph type="title"/>
          </p:nvPr>
        </p:nvSpPr>
        <p:spPr/>
        <p:txBody>
          <a:bodyPr/>
          <a:lstStyle/>
          <a:p>
            <a:r>
              <a:rPr lang="en-US" b="1" dirty="0" err="1"/>
              <a:t>FrugalML</a:t>
            </a:r>
            <a:r>
              <a:rPr lang="en-US" b="1" dirty="0"/>
              <a:t>: How to Use ML Prediction APIs More Accurately and Cheaply</a:t>
            </a:r>
          </a:p>
        </p:txBody>
      </p:sp>
      <p:sp>
        <p:nvSpPr>
          <p:cNvPr id="3" name="Content Placeholder 2">
            <a:extLst>
              <a:ext uri="{FF2B5EF4-FFF2-40B4-BE49-F238E27FC236}">
                <a16:creationId xmlns:a16="http://schemas.microsoft.com/office/drawing/2014/main" id="{F4B6A192-D714-9F43-92B8-E7FF208F44FE}"/>
              </a:ext>
            </a:extLst>
          </p:cNvPr>
          <p:cNvSpPr>
            <a:spLocks noGrp="1"/>
          </p:cNvSpPr>
          <p:nvPr>
            <p:ph idx="1"/>
          </p:nvPr>
        </p:nvSpPr>
        <p:spPr>
          <a:xfrm>
            <a:off x="838200" y="1825625"/>
            <a:ext cx="10515600" cy="4711700"/>
          </a:xfrm>
        </p:spPr>
        <p:txBody>
          <a:bodyPr/>
          <a:lstStyle/>
          <a:p>
            <a:r>
              <a:rPr lang="en-US" dirty="0"/>
              <a:t>Published in NuerIPS’20</a:t>
            </a:r>
          </a:p>
          <a:p>
            <a:r>
              <a:rPr lang="en-US" dirty="0"/>
              <a:t>Example of a “Sky Computing” ML research direction</a:t>
            </a:r>
          </a:p>
          <a:p>
            <a:pPr lvl="1"/>
            <a:r>
              <a:rPr lang="en-US" b="1" dirty="0"/>
              <a:t>Combining</a:t>
            </a:r>
            <a:r>
              <a:rPr lang="en-US" dirty="0"/>
              <a:t> </a:t>
            </a:r>
            <a:r>
              <a:rPr lang="en-US" b="1" dirty="0"/>
              <a:t>competing prediction services </a:t>
            </a:r>
            <a:r>
              <a:rPr lang="en-US" dirty="0"/>
              <a:t>to improve accuracy and reduce costs.</a:t>
            </a:r>
          </a:p>
          <a:p>
            <a:pPr lvl="1"/>
            <a:r>
              <a:rPr lang="en-US" dirty="0"/>
              <a:t>Potentially exciting new research direction!</a:t>
            </a:r>
          </a:p>
          <a:p>
            <a:r>
              <a:rPr lang="en-US" dirty="0"/>
              <a:t>Things to think about:</a:t>
            </a:r>
          </a:p>
          <a:p>
            <a:pPr lvl="1"/>
            <a:r>
              <a:rPr lang="en-US" dirty="0"/>
              <a:t>Latency </a:t>
            </a:r>
          </a:p>
          <a:p>
            <a:pPr lvl="1"/>
            <a:r>
              <a:rPr lang="en-US" dirty="0"/>
              <a:t>Out-of-domain performance</a:t>
            </a:r>
          </a:p>
          <a:p>
            <a:pPr lvl="1"/>
            <a:r>
              <a:rPr lang="en-US" dirty="0"/>
              <a:t>Uncertainty calibration and model biases</a:t>
            </a:r>
          </a:p>
          <a:p>
            <a:pPr lvl="1"/>
            <a:r>
              <a:rPr lang="en-US" dirty="0"/>
              <a:t>Mathematical presentations</a:t>
            </a:r>
          </a:p>
        </p:txBody>
      </p:sp>
      <p:sp>
        <p:nvSpPr>
          <p:cNvPr id="4" name="Slide Number Placeholder 3">
            <a:extLst>
              <a:ext uri="{FF2B5EF4-FFF2-40B4-BE49-F238E27FC236}">
                <a16:creationId xmlns:a16="http://schemas.microsoft.com/office/drawing/2014/main" id="{82ADC43A-915B-A244-842E-36247231BBF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50</a:t>
            </a:fld>
            <a:endParaRPr lang="en-US">
              <a:solidFill>
                <a:srgbClr val="000000">
                  <a:tint val="75000"/>
                </a:srgbClr>
              </a:solidFill>
              <a:uFillTx/>
            </a:endParaRPr>
          </a:p>
        </p:txBody>
      </p:sp>
    </p:spTree>
    <p:extLst>
      <p:ext uri="{BB962C8B-B14F-4D97-AF65-F5344CB8AC3E}">
        <p14:creationId xmlns:p14="http://schemas.microsoft.com/office/powerpoint/2010/main" val="140107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9507BC-0901-B948-917A-997FA4EDAF92}"/>
              </a:ext>
            </a:extLst>
          </p:cNvPr>
          <p:cNvPicPr>
            <a:picLocks noChangeAspect="1"/>
          </p:cNvPicPr>
          <p:nvPr/>
        </p:nvPicPr>
        <p:blipFill>
          <a:blip r:embed="rId2"/>
          <a:stretch>
            <a:fillRect/>
          </a:stretch>
        </p:blipFill>
        <p:spPr>
          <a:xfrm>
            <a:off x="4764923" y="284687"/>
            <a:ext cx="7782451" cy="6573313"/>
          </a:xfrm>
          <a:prstGeom prst="rect">
            <a:avLst/>
          </a:prstGeom>
        </p:spPr>
      </p:pic>
      <p:sp>
        <p:nvSpPr>
          <p:cNvPr id="6" name="TextBox 5">
            <a:extLst>
              <a:ext uri="{FF2B5EF4-FFF2-40B4-BE49-F238E27FC236}">
                <a16:creationId xmlns:a16="http://schemas.microsoft.com/office/drawing/2014/main" id="{499F9348-9DE6-C24A-843C-46B08ED09394}"/>
              </a:ext>
            </a:extLst>
          </p:cNvPr>
          <p:cNvSpPr txBox="1"/>
          <p:nvPr/>
        </p:nvSpPr>
        <p:spPr>
          <a:xfrm>
            <a:off x="272175" y="3725024"/>
            <a:ext cx="4671783" cy="2677656"/>
          </a:xfrm>
          <a:prstGeom prst="rect">
            <a:avLst/>
          </a:prstGeom>
          <a:noFill/>
        </p:spPr>
        <p:txBody>
          <a:bodyPr wrap="square" rtlCol="0">
            <a:spAutoFit/>
          </a:bodyPr>
          <a:lstStyle/>
          <a:p>
            <a:r>
              <a:rPr lang="en-US" sz="2400" dirty="0">
                <a:latin typeface="+mn-lt"/>
              </a:rPr>
              <a:t>Made the case for cloud computing</a:t>
            </a:r>
          </a:p>
          <a:p>
            <a:pPr marL="285750" indent="-285750">
              <a:buFont typeface="Wingdings" pitchFamily="2" charset="2"/>
              <a:buChar char="Ø"/>
            </a:pPr>
            <a:r>
              <a:rPr lang="en-US" sz="2400" dirty="0"/>
              <a:t>Illusion of infinite resources</a:t>
            </a:r>
          </a:p>
          <a:p>
            <a:pPr marL="285750" indent="-285750">
              <a:buFont typeface="Wingdings" pitchFamily="2" charset="2"/>
              <a:buChar char="Ø"/>
            </a:pPr>
            <a:r>
              <a:rPr lang="en-US" sz="2400" dirty="0"/>
              <a:t>Elimination of up-front costs</a:t>
            </a:r>
          </a:p>
          <a:p>
            <a:pPr marL="285750" indent="-285750">
              <a:buFont typeface="Wingdings" pitchFamily="2" charset="2"/>
              <a:buChar char="Ø"/>
            </a:pPr>
            <a:r>
              <a:rPr lang="en-US" sz="2400" dirty="0"/>
              <a:t>Pay-per-use</a:t>
            </a:r>
          </a:p>
          <a:p>
            <a:pPr marL="285750" indent="-285750">
              <a:buFont typeface="Wingdings" pitchFamily="2" charset="2"/>
              <a:buChar char="Ø"/>
            </a:pPr>
            <a:r>
              <a:rPr lang="en-US" sz="2400" dirty="0"/>
              <a:t>Economies of scale for everyone</a:t>
            </a:r>
          </a:p>
          <a:p>
            <a:pPr marL="285750" indent="-285750">
              <a:buFont typeface="Wingdings" pitchFamily="2" charset="2"/>
              <a:buChar char="Ø"/>
            </a:pPr>
            <a:r>
              <a:rPr lang="en-US" sz="2400" dirty="0"/>
              <a:t>Simplified operations</a:t>
            </a:r>
          </a:p>
          <a:p>
            <a:pPr marL="285750" indent="-285750">
              <a:buFont typeface="Wingdings" pitchFamily="2" charset="2"/>
              <a:buChar char="Ø"/>
            </a:pPr>
            <a:r>
              <a:rPr lang="en-US" sz="2400" dirty="0"/>
              <a:t>Higher hardware utilization</a:t>
            </a:r>
          </a:p>
        </p:txBody>
      </p:sp>
      <p:sp>
        <p:nvSpPr>
          <p:cNvPr id="9" name="TextBox 8">
            <a:extLst>
              <a:ext uri="{FF2B5EF4-FFF2-40B4-BE49-F238E27FC236}">
                <a16:creationId xmlns:a16="http://schemas.microsoft.com/office/drawing/2014/main" id="{E6DC263C-365D-324A-B18E-006FD9203D52}"/>
              </a:ext>
            </a:extLst>
          </p:cNvPr>
          <p:cNvSpPr txBox="1"/>
          <p:nvPr/>
        </p:nvSpPr>
        <p:spPr>
          <a:xfrm>
            <a:off x="6780019" y="2140098"/>
            <a:ext cx="4018857" cy="707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a:latin typeface="+mn-lt"/>
              </a:rPr>
              <a:t>Published in 2009 and received over </a:t>
            </a:r>
          </a:p>
          <a:p>
            <a:r>
              <a:rPr lang="en-US" sz="2000" b="1" dirty="0">
                <a:latin typeface="+mn-lt"/>
              </a:rPr>
              <a:t>8,4000 citations</a:t>
            </a:r>
          </a:p>
        </p:txBody>
      </p:sp>
      <p:sp>
        <p:nvSpPr>
          <p:cNvPr id="10" name="TextBox 9">
            <a:extLst>
              <a:ext uri="{FF2B5EF4-FFF2-40B4-BE49-F238E27FC236}">
                <a16:creationId xmlns:a16="http://schemas.microsoft.com/office/drawing/2014/main" id="{798C80B4-037E-6340-B8CE-B03441C4307C}"/>
              </a:ext>
            </a:extLst>
          </p:cNvPr>
          <p:cNvSpPr txBox="1"/>
          <p:nvPr/>
        </p:nvSpPr>
        <p:spPr>
          <a:xfrm>
            <a:off x="93140" y="2044005"/>
            <a:ext cx="4671783" cy="1384995"/>
          </a:xfrm>
          <a:prstGeom prst="rect">
            <a:avLst/>
          </a:prstGeom>
          <a:noFill/>
        </p:spPr>
        <p:txBody>
          <a:bodyPr wrap="square" rtlCol="0">
            <a:spAutoFit/>
          </a:bodyPr>
          <a:lstStyle/>
          <a:p>
            <a:pPr algn="r"/>
            <a:r>
              <a:rPr lang="en-US" sz="2800" dirty="0">
                <a:latin typeface="+mn-lt"/>
              </a:rPr>
              <a:t>Early paper on cloud computing and helped drive </a:t>
            </a:r>
            <a:r>
              <a:rPr lang="en-US" sz="2800" b="1" dirty="0">
                <a:latin typeface="+mn-lt"/>
              </a:rPr>
              <a:t>excitement in the field</a:t>
            </a:r>
            <a:r>
              <a:rPr lang="en-US" sz="2800" dirty="0">
                <a:latin typeface="+mn-lt"/>
              </a:rPr>
              <a:t>.</a:t>
            </a:r>
          </a:p>
        </p:txBody>
      </p:sp>
      <p:pic>
        <p:nvPicPr>
          <p:cNvPr id="7" name="Picture 6">
            <a:extLst>
              <a:ext uri="{FF2B5EF4-FFF2-40B4-BE49-F238E27FC236}">
                <a16:creationId xmlns:a16="http://schemas.microsoft.com/office/drawing/2014/main" id="{08186576-2867-334C-A5F7-8B5FE6251C7F}"/>
              </a:ext>
            </a:extLst>
          </p:cNvPr>
          <p:cNvPicPr>
            <a:picLocks noChangeAspect="1"/>
          </p:cNvPicPr>
          <p:nvPr/>
        </p:nvPicPr>
        <p:blipFill>
          <a:blip r:embed="rId3"/>
          <a:stretch>
            <a:fillRect/>
          </a:stretch>
        </p:blipFill>
        <p:spPr>
          <a:xfrm>
            <a:off x="856354" y="338424"/>
            <a:ext cx="3782489" cy="1674006"/>
          </a:xfrm>
          <a:prstGeom prst="rect">
            <a:avLst/>
          </a:prstGeom>
        </p:spPr>
      </p:pic>
      <p:sp>
        <p:nvSpPr>
          <p:cNvPr id="8" name="TextBox 7">
            <a:extLst>
              <a:ext uri="{FF2B5EF4-FFF2-40B4-BE49-F238E27FC236}">
                <a16:creationId xmlns:a16="http://schemas.microsoft.com/office/drawing/2014/main" id="{EB201D31-3DA3-AA4B-9E63-5546B7644147}"/>
              </a:ext>
            </a:extLst>
          </p:cNvPr>
          <p:cNvSpPr txBox="1"/>
          <p:nvPr/>
        </p:nvSpPr>
        <p:spPr>
          <a:xfrm>
            <a:off x="272176" y="1175427"/>
            <a:ext cx="2812092" cy="584775"/>
          </a:xfrm>
          <a:prstGeom prst="rect">
            <a:avLst/>
          </a:prstGeom>
          <a:noFill/>
        </p:spPr>
        <p:txBody>
          <a:bodyPr wrap="square" rtlCol="0">
            <a:spAutoFit/>
          </a:bodyPr>
          <a:lstStyle/>
          <a:p>
            <a:r>
              <a:rPr lang="en-US" sz="3200" dirty="0"/>
              <a:t>2006-2011</a:t>
            </a:r>
          </a:p>
        </p:txBody>
      </p:sp>
    </p:spTree>
    <p:extLst>
      <p:ext uri="{BB962C8B-B14F-4D97-AF65-F5344CB8AC3E}">
        <p14:creationId xmlns:p14="http://schemas.microsoft.com/office/powerpoint/2010/main" val="141826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CEEE4-DC29-524B-8010-2D0AB380A4F1}"/>
              </a:ext>
            </a:extLst>
          </p:cNvPr>
          <p:cNvSpPr>
            <a:spLocks noGrp="1"/>
          </p:cNvSpPr>
          <p:nvPr>
            <p:ph type="title"/>
          </p:nvPr>
        </p:nvSpPr>
        <p:spPr/>
        <p:txBody>
          <a:bodyPr/>
          <a:lstStyle/>
          <a:p>
            <a:r>
              <a:rPr lang="en-US" dirty="0"/>
              <a:t>Defining Characteristics of the Cloud</a:t>
            </a:r>
          </a:p>
        </p:txBody>
      </p:sp>
      <p:sp>
        <p:nvSpPr>
          <p:cNvPr id="6" name="Content Placeholder 5">
            <a:extLst>
              <a:ext uri="{FF2B5EF4-FFF2-40B4-BE49-F238E27FC236}">
                <a16:creationId xmlns:a16="http://schemas.microsoft.com/office/drawing/2014/main" id="{22CA030F-3C9E-E84D-9581-AC4C15B22039}"/>
              </a:ext>
            </a:extLst>
          </p:cNvPr>
          <p:cNvSpPr>
            <a:spLocks noGrp="1"/>
          </p:cNvSpPr>
          <p:nvPr>
            <p:ph idx="1"/>
          </p:nvPr>
        </p:nvSpPr>
        <p:spPr>
          <a:xfrm>
            <a:off x="552450" y="1646238"/>
            <a:ext cx="10719707" cy="4351339"/>
          </a:xfrm>
        </p:spPr>
        <p:txBody>
          <a:bodyPr>
            <a:normAutofit/>
          </a:bodyPr>
          <a:lstStyle/>
          <a:p>
            <a:r>
              <a:rPr lang="en-US" sz="2400" dirty="0"/>
              <a:t>The illusion of infinite computing resources available on demand</a:t>
            </a:r>
          </a:p>
          <a:p>
            <a:r>
              <a:rPr lang="en-US" sz="2400" dirty="0"/>
              <a:t>The elimination of an up-front commitment by users</a:t>
            </a:r>
          </a:p>
          <a:p>
            <a:r>
              <a:rPr lang="en-US" sz="2400" dirty="0"/>
              <a:t>The ability to pay for use of computing resources on a short-term basis as needed</a:t>
            </a:r>
          </a:p>
          <a:p>
            <a:pPr marL="14287" indent="0">
              <a:buNone/>
            </a:pPr>
            <a:r>
              <a:rPr lang="en-US" sz="2400" dirty="0">
                <a:sym typeface="Wingdings" pitchFamily="2" charset="2"/>
              </a:rPr>
              <a:t> Essentially </a:t>
            </a:r>
            <a:r>
              <a:rPr lang="en-US" sz="2400" b="1" dirty="0">
                <a:sym typeface="Wingdings" pitchFamily="2" charset="2"/>
              </a:rPr>
              <a:t>Utility Computing</a:t>
            </a:r>
            <a:endParaRPr lang="en-US" sz="2400" b="1" dirty="0"/>
          </a:p>
          <a:p>
            <a:pPr marL="14287" indent="0">
              <a:buNone/>
            </a:pPr>
            <a:r>
              <a:rPr lang="en-US" sz="2400" b="1" dirty="0"/>
              <a:t>Public Cloud:</a:t>
            </a:r>
            <a:r>
              <a:rPr lang="en-US" sz="2400" dirty="0"/>
              <a:t> when these services are available to the general public</a:t>
            </a:r>
          </a:p>
          <a:p>
            <a:pPr marL="14287" indent="0">
              <a:buNone/>
            </a:pPr>
            <a:r>
              <a:rPr lang="en-US" sz="2400" b="1" dirty="0"/>
              <a:t>Private Cloud:</a:t>
            </a:r>
            <a:r>
              <a:rPr lang="en-US" sz="2400" dirty="0"/>
              <a:t> when these services are sold within a business</a:t>
            </a:r>
            <a:endParaRPr lang="en-US" sz="2400" b="1" dirty="0"/>
          </a:p>
        </p:txBody>
      </p:sp>
      <p:sp>
        <p:nvSpPr>
          <p:cNvPr id="7" name="TextBox 6">
            <a:extLst>
              <a:ext uri="{FF2B5EF4-FFF2-40B4-BE49-F238E27FC236}">
                <a16:creationId xmlns:a16="http://schemas.microsoft.com/office/drawing/2014/main" id="{87511E5B-E30B-E640-A970-82AC62340ED4}"/>
              </a:ext>
            </a:extLst>
          </p:cNvPr>
          <p:cNvSpPr txBox="1"/>
          <p:nvPr/>
        </p:nvSpPr>
        <p:spPr>
          <a:xfrm>
            <a:off x="0" y="6596390"/>
            <a:ext cx="5012911" cy="261610"/>
          </a:xfrm>
          <a:prstGeom prst="rect">
            <a:avLst/>
          </a:prstGeom>
        </p:spPr>
        <p:txBody>
          <a:bodyPr wrap="none" rtlCol="0">
            <a:spAutoFit/>
          </a:bodyPr>
          <a:lstStyle/>
          <a:p>
            <a:r>
              <a:rPr lang="en-US" sz="1100" dirty="0"/>
              <a:t>Quote from “Above the Clouds: A Berkeley View of Cloud Computing”</a:t>
            </a:r>
          </a:p>
        </p:txBody>
      </p:sp>
    </p:spTree>
    <p:extLst>
      <p:ext uri="{BB962C8B-B14F-4D97-AF65-F5344CB8AC3E}">
        <p14:creationId xmlns:p14="http://schemas.microsoft.com/office/powerpoint/2010/main" val="185942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3C44F-2596-AF4C-ACE4-95057039F51B}"/>
              </a:ext>
            </a:extLst>
          </p:cNvPr>
          <p:cNvSpPr>
            <a:spLocks noGrp="1"/>
          </p:cNvSpPr>
          <p:nvPr>
            <p:ph type="title"/>
          </p:nvPr>
        </p:nvSpPr>
        <p:spPr/>
        <p:txBody>
          <a:bodyPr/>
          <a:lstStyle/>
          <a:p>
            <a:r>
              <a:rPr lang="en-US" dirty="0"/>
              <a:t>The Beginning of the Cloud</a:t>
            </a:r>
          </a:p>
        </p:txBody>
      </p:sp>
      <p:sp>
        <p:nvSpPr>
          <p:cNvPr id="4" name="Content Placeholder 3">
            <a:extLst>
              <a:ext uri="{FF2B5EF4-FFF2-40B4-BE49-F238E27FC236}">
                <a16:creationId xmlns:a16="http://schemas.microsoft.com/office/drawing/2014/main" id="{100F8F45-4DA0-764E-B58B-1154CDDF4500}"/>
              </a:ext>
            </a:extLst>
          </p:cNvPr>
          <p:cNvSpPr>
            <a:spLocks noGrp="1"/>
          </p:cNvSpPr>
          <p:nvPr>
            <p:ph idx="1"/>
          </p:nvPr>
        </p:nvSpPr>
        <p:spPr>
          <a:xfrm>
            <a:off x="838200" y="1825625"/>
            <a:ext cx="10515600" cy="4810702"/>
          </a:xfrm>
        </p:spPr>
        <p:txBody>
          <a:bodyPr/>
          <a:lstStyle/>
          <a:p>
            <a:pPr marL="14287" indent="0">
              <a:buNone/>
            </a:pPr>
            <a:r>
              <a:rPr lang="en-US" b="1" dirty="0"/>
              <a:t>1961: </a:t>
            </a:r>
            <a:r>
              <a:rPr lang="en-US" dirty="0"/>
              <a:t>John McCarthy presents idea of Utility Computing</a:t>
            </a:r>
            <a:endParaRPr lang="en-US" b="1" dirty="0"/>
          </a:p>
          <a:p>
            <a:pPr marL="14287" indent="0">
              <a:buNone/>
            </a:pPr>
            <a:r>
              <a:rPr lang="en-US" b="1" dirty="0"/>
              <a:t>2006</a:t>
            </a:r>
            <a:r>
              <a:rPr lang="en-US" dirty="0"/>
              <a:t>: Amazon Web Services (AWS) Launched </a:t>
            </a:r>
          </a:p>
          <a:p>
            <a:pPr marL="14287" indent="0">
              <a:buNone/>
            </a:pPr>
            <a:r>
              <a:rPr lang="en-US" b="1" dirty="0"/>
              <a:t>2008</a:t>
            </a:r>
            <a:r>
              <a:rPr lang="en-US" dirty="0"/>
              <a:t>: Google Cloud Launched </a:t>
            </a:r>
          </a:p>
          <a:p>
            <a:pPr marL="14287" indent="0">
              <a:buNone/>
            </a:pPr>
            <a:r>
              <a:rPr lang="en-US" b="1" dirty="0"/>
              <a:t>2008</a:t>
            </a:r>
            <a:r>
              <a:rPr lang="en-US" dirty="0"/>
              <a:t>: Azure Cloud Launched</a:t>
            </a:r>
          </a:p>
          <a:p>
            <a:pPr marL="14287" indent="0">
              <a:buNone/>
            </a:pPr>
            <a:r>
              <a:rPr lang="en-US" b="1" dirty="0"/>
              <a:t>2009</a:t>
            </a:r>
            <a:r>
              <a:rPr lang="en-US" dirty="0"/>
              <a:t>: Berkeley writes: “Above the Clouds: A Berkeley View of Cloud Computing”</a:t>
            </a:r>
          </a:p>
          <a:p>
            <a:pPr marL="14287" indent="0">
              <a:buNone/>
            </a:pPr>
            <a:endParaRPr lang="en-US" dirty="0"/>
          </a:p>
        </p:txBody>
      </p:sp>
    </p:spTree>
    <p:extLst>
      <p:ext uri="{BB962C8B-B14F-4D97-AF65-F5344CB8AC3E}">
        <p14:creationId xmlns:p14="http://schemas.microsoft.com/office/powerpoint/2010/main" val="44475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D17-95DE-ED4C-9147-FA42E31D60EC}"/>
              </a:ext>
            </a:extLst>
          </p:cNvPr>
          <p:cNvSpPr>
            <a:spLocks noGrp="1"/>
          </p:cNvSpPr>
          <p:nvPr>
            <p:ph type="title"/>
          </p:nvPr>
        </p:nvSpPr>
        <p:spPr/>
        <p:txBody>
          <a:bodyPr/>
          <a:lstStyle/>
          <a:p>
            <a:r>
              <a:rPr lang="en-US" dirty="0"/>
              <a:t>Utility Computing is an old idea</a:t>
            </a:r>
          </a:p>
        </p:txBody>
      </p:sp>
      <p:sp>
        <p:nvSpPr>
          <p:cNvPr id="3" name="Content Placeholder 2">
            <a:extLst>
              <a:ext uri="{FF2B5EF4-FFF2-40B4-BE49-F238E27FC236}">
                <a16:creationId xmlns:a16="http://schemas.microsoft.com/office/drawing/2014/main" id="{702A8D15-C857-F442-8168-64DA339A7423}"/>
              </a:ext>
            </a:extLst>
          </p:cNvPr>
          <p:cNvSpPr>
            <a:spLocks noGrp="1"/>
          </p:cNvSpPr>
          <p:nvPr>
            <p:ph idx="1"/>
          </p:nvPr>
        </p:nvSpPr>
        <p:spPr>
          <a:xfrm>
            <a:off x="838199" y="1825625"/>
            <a:ext cx="10596937" cy="4351339"/>
          </a:xfrm>
        </p:spPr>
        <p:txBody>
          <a:bodyPr/>
          <a:lstStyle/>
          <a:p>
            <a:pPr marL="14287" indent="0">
              <a:buNone/>
            </a:pPr>
            <a:r>
              <a:rPr lang="en-US" i="1" dirty="0">
                <a:latin typeface="Times" pitchFamily="2" charset="0"/>
              </a:rPr>
              <a:t>“If computers of the kind I have advocated become the computers of the future, then computing may someday be organized </a:t>
            </a:r>
            <a:r>
              <a:rPr lang="en-US" b="1" i="1" dirty="0">
                <a:latin typeface="Times" pitchFamily="2" charset="0"/>
              </a:rPr>
              <a:t>as a public utility </a:t>
            </a:r>
            <a:r>
              <a:rPr lang="en-US" i="1" dirty="0">
                <a:latin typeface="Times" pitchFamily="2" charset="0"/>
              </a:rPr>
              <a:t>just as the telephone system is a public utility... The computer utility could become the basis of </a:t>
            </a:r>
            <a:r>
              <a:rPr lang="en-US" b="1" i="1" dirty="0">
                <a:latin typeface="Times" pitchFamily="2" charset="0"/>
              </a:rPr>
              <a:t>a new and important industry</a:t>
            </a:r>
            <a:r>
              <a:rPr lang="en-US" i="1" dirty="0">
                <a:latin typeface="Times" pitchFamily="2" charset="0"/>
              </a:rPr>
              <a:t>.”</a:t>
            </a:r>
            <a:r>
              <a:rPr lang="en-US" i="1" dirty="0"/>
              <a:t> </a:t>
            </a:r>
            <a:br>
              <a:rPr lang="en-US" i="1" dirty="0"/>
            </a:br>
            <a:r>
              <a:rPr lang="en-US" i="1" dirty="0"/>
              <a:t>– </a:t>
            </a:r>
            <a:r>
              <a:rPr lang="en-US" b="1" i="1" dirty="0"/>
              <a:t>John McCarthy</a:t>
            </a:r>
          </a:p>
          <a:p>
            <a:pPr marL="14287" indent="0">
              <a:buNone/>
            </a:pPr>
            <a:endParaRPr lang="en-US" i="1" dirty="0"/>
          </a:p>
        </p:txBody>
      </p:sp>
      <p:sp>
        <p:nvSpPr>
          <p:cNvPr id="4" name="Slide Number Placeholder 3">
            <a:extLst>
              <a:ext uri="{FF2B5EF4-FFF2-40B4-BE49-F238E27FC236}">
                <a16:creationId xmlns:a16="http://schemas.microsoft.com/office/drawing/2014/main" id="{07331540-272C-9946-A7AF-449977A9A68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9</a:t>
            </a:fld>
            <a:endParaRPr lang="en-US">
              <a:solidFill>
                <a:srgbClr val="000000">
                  <a:tint val="75000"/>
                </a:srgbClr>
              </a:solidFill>
              <a:uFillTx/>
            </a:endParaRPr>
          </a:p>
        </p:txBody>
      </p:sp>
      <p:pic>
        <p:nvPicPr>
          <p:cNvPr id="5" name="Picture 4">
            <a:extLst>
              <a:ext uri="{FF2B5EF4-FFF2-40B4-BE49-F238E27FC236}">
                <a16:creationId xmlns:a16="http://schemas.microsoft.com/office/drawing/2014/main" id="{11E8DB46-02CC-554D-8617-F1E13B1A0105}"/>
              </a:ext>
            </a:extLst>
          </p:cNvPr>
          <p:cNvPicPr>
            <a:picLocks noChangeAspect="1"/>
          </p:cNvPicPr>
          <p:nvPr/>
        </p:nvPicPr>
        <p:blipFill>
          <a:blip r:embed="rId2"/>
          <a:stretch>
            <a:fillRect/>
          </a:stretch>
        </p:blipFill>
        <p:spPr>
          <a:xfrm>
            <a:off x="969014" y="4068280"/>
            <a:ext cx="2062672" cy="2390824"/>
          </a:xfrm>
          <a:prstGeom prst="rect">
            <a:avLst/>
          </a:prstGeom>
        </p:spPr>
      </p:pic>
      <p:sp>
        <p:nvSpPr>
          <p:cNvPr id="6" name="TextBox 5">
            <a:extLst>
              <a:ext uri="{FF2B5EF4-FFF2-40B4-BE49-F238E27FC236}">
                <a16:creationId xmlns:a16="http://schemas.microsoft.com/office/drawing/2014/main" id="{A5CEBD04-296B-2546-A414-A8AE6A173D1A}"/>
              </a:ext>
            </a:extLst>
          </p:cNvPr>
          <p:cNvSpPr txBox="1"/>
          <p:nvPr/>
        </p:nvSpPr>
        <p:spPr>
          <a:xfrm>
            <a:off x="3047649" y="5927474"/>
            <a:ext cx="4185761" cy="646331"/>
          </a:xfrm>
          <a:prstGeom prst="rect">
            <a:avLst/>
          </a:prstGeom>
        </p:spPr>
        <p:txBody>
          <a:bodyPr wrap="none" rtlCol="0">
            <a:spAutoFit/>
          </a:bodyPr>
          <a:lstStyle/>
          <a:p>
            <a:r>
              <a:rPr lang="en-US" dirty="0"/>
              <a:t>Early Pioneer in </a:t>
            </a:r>
            <a:r>
              <a:rPr lang="en-US" b="1" dirty="0"/>
              <a:t>Artificial Intelligence</a:t>
            </a:r>
          </a:p>
          <a:p>
            <a:r>
              <a:rPr lang="en-US" dirty="0"/>
              <a:t>Turing award for </a:t>
            </a:r>
            <a:r>
              <a:rPr lang="en-US" b="1" dirty="0"/>
              <a:t>contributions to AI</a:t>
            </a:r>
          </a:p>
        </p:txBody>
      </p:sp>
      <p:sp>
        <p:nvSpPr>
          <p:cNvPr id="7" name="Oval Callout 6">
            <a:extLst>
              <a:ext uri="{FF2B5EF4-FFF2-40B4-BE49-F238E27FC236}">
                <a16:creationId xmlns:a16="http://schemas.microsoft.com/office/drawing/2014/main" id="{3AE4728A-F406-944E-BA08-26A103E22811}"/>
              </a:ext>
            </a:extLst>
          </p:cNvPr>
          <p:cNvSpPr/>
          <p:nvPr/>
        </p:nvSpPr>
        <p:spPr>
          <a:xfrm>
            <a:off x="5352836" y="3832261"/>
            <a:ext cx="2815804" cy="1037690"/>
          </a:xfrm>
          <a:prstGeom prst="wedgeEllipseCallout">
            <a:avLst>
              <a:gd name="adj1" fmla="val -22786"/>
              <a:gd name="adj2" fmla="val -84035"/>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Public Cloud (&gt;$300B)</a:t>
            </a:r>
          </a:p>
        </p:txBody>
      </p:sp>
    </p:spTree>
    <p:extLst>
      <p:ext uri="{BB962C8B-B14F-4D97-AF65-F5344CB8AC3E}">
        <p14:creationId xmlns:p14="http://schemas.microsoft.com/office/powerpoint/2010/main" val="171287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heme/_rels/theme8.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Custom 1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FF"/>
      </a:hlink>
      <a:folHlink>
        <a:srgbClr val="800080"/>
      </a:folHlink>
    </a:clrScheme>
    <a:fontScheme name="Exhibit">
      <a:majorFont>
        <a:latin typeface="Corbel"/>
        <a:ea typeface=""/>
        <a:cs typeface=""/>
        <a:font script="Jpan" typeface="メイリオ"/>
      </a:majorFont>
      <a:minorFont>
        <a:latin typeface="Corbel"/>
        <a:ea typeface=""/>
        <a:cs typeface=""/>
        <a:font script="Jpan" typeface="メイリオ"/>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headEnd type="none" w="med" len="med"/>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headEnd type="none" w="med" len="med"/>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mn-lt"/>
          </a:defRPr>
        </a:defPPr>
      </a:lstStyle>
    </a:txDef>
  </a:objectDefaults>
  <a:extraClrSchemeLst/>
</a:theme>
</file>

<file path=ppt/theme/theme6.xml><?xml version="1.0" encoding="utf-8"?>
<a:theme xmlns:a="http://schemas.openxmlformats.org/drawingml/2006/main" name="5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hite">
  <a:themeElements>
    <a:clrScheme name="RISELab color pallet">
      <a:dk1>
        <a:srgbClr val="53585F"/>
      </a:dk1>
      <a:lt1>
        <a:srgbClr val="FFFFFF"/>
      </a:lt1>
      <a:dk2>
        <a:srgbClr val="53585F"/>
      </a:dk2>
      <a:lt2>
        <a:srgbClr val="DCDEE0"/>
      </a:lt2>
      <a:accent1>
        <a:srgbClr val="003261"/>
      </a:accent1>
      <a:accent2>
        <a:srgbClr val="4489BD"/>
      </a:accent2>
      <a:accent3>
        <a:srgbClr val="FFB515"/>
      </a:accent3>
      <a:accent4>
        <a:srgbClr val="C4820D"/>
      </a:accent4>
      <a:accent5>
        <a:srgbClr val="00A598"/>
      </a:accent5>
      <a:accent6>
        <a:srgbClr val="D9661F"/>
      </a:accent6>
      <a:hlink>
        <a:srgbClr val="0000FF"/>
      </a:hlink>
      <a:folHlink>
        <a:srgbClr val="ED1F5F"/>
      </a:folHlink>
    </a:clrScheme>
    <a:fontScheme name="Helvetica Riselab">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ts val="6600"/>
          </a:lnSpc>
          <a:spcBef>
            <a:spcPts val="1500"/>
          </a:spcBef>
          <a:spcAft>
            <a:spcPts val="0"/>
          </a:spcAft>
          <a:buClrTx/>
          <a:buSzTx/>
          <a:buFontTx/>
          <a:buNone/>
          <a:tabLst/>
          <a:defRPr kumimoji="0" sz="3000" b="0" i="0" u="none" strike="noStrike" cap="none" spc="0" normalizeH="0" baseline="0">
            <a:ln>
              <a:noFill/>
            </a:ln>
            <a:solidFill>
              <a:srgbClr val="53585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170268-RISE-PPT-TEMPLATE-FINAL-v2" id="{DDEE8C17-6881-5A44-A530-111CDB35F8A6}" vid="{4C1BCABE-3F94-EC4A-9DC1-8EF208D48061}"/>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1667</TotalTime>
  <Words>2240</Words>
  <Application>Microsoft Macintosh PowerPoint</Application>
  <PresentationFormat>Widescreen</PresentationFormat>
  <Paragraphs>410</Paragraphs>
  <Slides>50</Slides>
  <Notes>22</Notes>
  <HiddenSlides>2</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50</vt:i4>
      </vt:variant>
    </vt:vector>
  </HeadingPairs>
  <TitlesOfParts>
    <vt:vector size="77" baseType="lpstr">
      <vt:lpstr>微软雅黑</vt:lpstr>
      <vt:lpstr>Aharoni</vt:lpstr>
      <vt:lpstr>Arial</vt:lpstr>
      <vt:lpstr>Calibri</vt:lpstr>
      <vt:lpstr>Calibri Light</vt:lpstr>
      <vt:lpstr>Century Gothic</vt:lpstr>
      <vt:lpstr>Corbel</vt:lpstr>
      <vt:lpstr>Gill Sans</vt:lpstr>
      <vt:lpstr>Helvetica</vt:lpstr>
      <vt:lpstr>Helvetica Light</vt:lpstr>
      <vt:lpstr>Helvetica Neue</vt:lpstr>
      <vt:lpstr>Helvetica Neue Light</vt:lpstr>
      <vt:lpstr>Lucida Grande</vt:lpstr>
      <vt:lpstr>Monaco</vt:lpstr>
      <vt:lpstr>Noto Sans Symbols</vt:lpstr>
      <vt:lpstr>Times</vt:lpstr>
      <vt:lpstr>Wingdings</vt:lpstr>
      <vt:lpstr>腾讯体 W7</vt:lpstr>
      <vt:lpstr>Office Theme</vt:lpstr>
      <vt:lpstr>3_Office Theme</vt:lpstr>
      <vt:lpstr>1_自定义设计方案</vt:lpstr>
      <vt:lpstr>自定义设计方案</vt:lpstr>
      <vt:lpstr>4_Office Theme</vt:lpstr>
      <vt:lpstr>5_Office Theme</vt:lpstr>
      <vt:lpstr>6_Office Theme</vt:lpstr>
      <vt:lpstr>1_White</vt:lpstr>
      <vt:lpstr>Simple Light</vt:lpstr>
      <vt:lpstr>AI-Systems Machine Learning  in the Cloud</vt:lpstr>
      <vt:lpstr>What is cloud computing?</vt:lpstr>
      <vt:lpstr>PowerPoint Presentation</vt:lpstr>
      <vt:lpstr>PowerPoint Presentation</vt:lpstr>
      <vt:lpstr>PowerPoint Presentation</vt:lpstr>
      <vt:lpstr>PowerPoint Presentation</vt:lpstr>
      <vt:lpstr>Defining Characteristics of the Cloud</vt:lpstr>
      <vt:lpstr>The Beginning of the Cloud</vt:lpstr>
      <vt:lpstr>Utility Computing is an old idea</vt:lpstr>
      <vt:lpstr>Why did it take until 2006?</vt:lpstr>
      <vt:lpstr>Economics of the Cloud</vt:lpstr>
      <vt:lpstr>The Cloud Enabled Academic Research</vt:lpstr>
      <vt:lpstr>What about the Cloud?</vt:lpstr>
      <vt:lpstr>The Elasticity  of the cloud drove us to rethink  our approach to AI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Think outside the box</vt:lpstr>
      <vt:lpstr>The cloud as a utility</vt:lpstr>
      <vt:lpstr>PowerPoint Presentation</vt:lpstr>
      <vt:lpstr>PowerPoint Presentation</vt:lpstr>
      <vt:lpstr>PowerPoint Presentation</vt:lpstr>
      <vt:lpstr>AWS Lambda</vt:lpstr>
      <vt:lpstr>PowerPoint Presentation</vt:lpstr>
      <vt:lpstr>Three essential qualities of serverless computing</vt:lpstr>
      <vt:lpstr>Airport Analogy</vt:lpstr>
      <vt:lpstr>Serverless Next Phase of Cloud Programming</vt:lpstr>
      <vt:lpstr>Open Research Challenges</vt:lpstr>
      <vt:lpstr>Where is the cloud headed?</vt:lpstr>
      <vt:lpstr>PowerPoint Presentation</vt:lpstr>
      <vt:lpstr>PowerPoint Presentation</vt:lpstr>
      <vt:lpstr>Sky Example </vt:lpstr>
      <vt:lpstr>Conjectures for the Future</vt:lpstr>
      <vt:lpstr>Readings This Week</vt:lpstr>
      <vt:lpstr>Pollux: Co-adaptive Cluster Scheduling for Goodput-Optimized Deep Learning </vt:lpstr>
      <vt:lpstr>The Sky Above the Clouds [Unpublished]</vt:lpstr>
      <vt:lpstr>FrugalML: How to Use ML Prediction APIs More Accurately and Cheaply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Gonzalez</dc:creator>
  <cp:lastModifiedBy>Joseph Gonzalez</cp:lastModifiedBy>
  <cp:revision>59</cp:revision>
  <dcterms:created xsi:type="dcterms:W3CDTF">2021-10-27T04:46:46Z</dcterms:created>
  <dcterms:modified xsi:type="dcterms:W3CDTF">2022-04-04T18:18:01Z</dcterms:modified>
</cp:coreProperties>
</file>